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5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52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7" r:id="rId2"/>
    <p:sldId id="312" r:id="rId3"/>
    <p:sldId id="346" r:id="rId4"/>
    <p:sldId id="313" r:id="rId5"/>
    <p:sldId id="314" r:id="rId6"/>
    <p:sldId id="315" r:id="rId7"/>
    <p:sldId id="319" r:id="rId8"/>
    <p:sldId id="320" r:id="rId9"/>
    <p:sldId id="321" r:id="rId10"/>
    <p:sldId id="323" r:id="rId11"/>
    <p:sldId id="327" r:id="rId12"/>
    <p:sldId id="328" r:id="rId13"/>
    <p:sldId id="330" r:id="rId14"/>
    <p:sldId id="331" r:id="rId15"/>
    <p:sldId id="332" r:id="rId16"/>
    <p:sldId id="402" r:id="rId17"/>
    <p:sldId id="335" r:id="rId18"/>
    <p:sldId id="336" r:id="rId19"/>
    <p:sldId id="337" r:id="rId20"/>
    <p:sldId id="339" r:id="rId21"/>
    <p:sldId id="350" r:id="rId22"/>
    <p:sldId id="351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5" r:id="rId32"/>
    <p:sldId id="369" r:id="rId33"/>
    <p:sldId id="398" r:id="rId34"/>
    <p:sldId id="400" r:id="rId35"/>
    <p:sldId id="401" r:id="rId36"/>
    <p:sldId id="256" r:id="rId37"/>
    <p:sldId id="301" r:id="rId38"/>
    <p:sldId id="261" r:id="rId39"/>
    <p:sldId id="266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271" r:id="rId51"/>
    <p:sldId id="268" r:id="rId52"/>
    <p:sldId id="269" r:id="rId53"/>
    <p:sldId id="273" r:id="rId54"/>
    <p:sldId id="274" r:id="rId55"/>
    <p:sldId id="277" r:id="rId56"/>
    <p:sldId id="278" r:id="rId57"/>
    <p:sldId id="280" r:id="rId58"/>
    <p:sldId id="281" r:id="rId59"/>
    <p:sldId id="283" r:id="rId60"/>
    <p:sldId id="284" r:id="rId61"/>
    <p:sldId id="285" r:id="rId62"/>
    <p:sldId id="404" r:id="rId63"/>
    <p:sldId id="286" r:id="rId64"/>
    <p:sldId id="405" r:id="rId65"/>
    <p:sldId id="287" r:id="rId66"/>
    <p:sldId id="288" r:id="rId67"/>
    <p:sldId id="289" r:id="rId68"/>
    <p:sldId id="290" r:id="rId69"/>
    <p:sldId id="291" r:id="rId70"/>
    <p:sldId id="406" r:id="rId71"/>
    <p:sldId id="292" r:id="rId72"/>
    <p:sldId id="293" r:id="rId73"/>
    <p:sldId id="294" r:id="rId74"/>
    <p:sldId id="297" r:id="rId75"/>
    <p:sldId id="299" r:id="rId76"/>
    <p:sldId id="317" r:id="rId77"/>
    <p:sldId id="300" r:id="rId78"/>
    <p:sldId id="260" r:id="rId7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2381"/>
  </p:normalViewPr>
  <p:slideViewPr>
    <p:cSldViewPr snapToGrid="0">
      <p:cViewPr varScale="1">
        <p:scale>
          <a:sx n="90" d="100"/>
          <a:sy n="90" d="100"/>
        </p:scale>
        <p:origin x="56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ata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_rels/data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rawing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diagrams/_rels/drawing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ABEF3B-EE45-4AA9-ABEB-9A30E67204E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AB6DF3-D3CD-4958-883C-8DF123B0FEEF}">
      <dgm:prSet/>
      <dgm:spPr/>
      <dgm:t>
        <a:bodyPr/>
        <a:lstStyle/>
        <a:p>
          <a:r>
            <a:rPr lang="tr-TR"/>
            <a:t>Makrositer anemiler megaloblastik ve nonmegaloblastik olmak üzere ikiye ayrılır</a:t>
          </a:r>
          <a:endParaRPr lang="en-US"/>
        </a:p>
      </dgm:t>
    </dgm:pt>
    <dgm:pt modelId="{1E3B1FCC-A751-4397-9C33-F7733834BF4F}" type="parTrans" cxnId="{8D7F14E5-F973-4131-9AA7-4970FB75DD1A}">
      <dgm:prSet/>
      <dgm:spPr/>
      <dgm:t>
        <a:bodyPr/>
        <a:lstStyle/>
        <a:p>
          <a:endParaRPr lang="en-US"/>
        </a:p>
      </dgm:t>
    </dgm:pt>
    <dgm:pt modelId="{7C090ECB-DA9E-425F-8D5D-C6441CB43F14}" type="sibTrans" cxnId="{8D7F14E5-F973-4131-9AA7-4970FB75DD1A}">
      <dgm:prSet/>
      <dgm:spPr/>
      <dgm:t>
        <a:bodyPr/>
        <a:lstStyle/>
        <a:p>
          <a:endParaRPr lang="en-US"/>
        </a:p>
      </dgm:t>
    </dgm:pt>
    <dgm:pt modelId="{DD246E28-83DD-441F-98B5-81F0392E456D}">
      <dgm:prSet/>
      <dgm:spPr/>
      <dgm:t>
        <a:bodyPr/>
        <a:lstStyle/>
        <a:p>
          <a:r>
            <a:rPr lang="tr-TR" dirty="0"/>
            <a:t>Megaloblastik anemiler DNA sentezinde bozulmaya bağlı olarak gelişen anemilerdir. Sorun kemik iliğinde eritrosit yapımındadır. </a:t>
          </a:r>
        </a:p>
        <a:p>
          <a:r>
            <a:rPr lang="tr-TR" dirty="0"/>
            <a:t>En sık nedeni vitamin B12 ve folik </a:t>
          </a:r>
          <a:r>
            <a:rPr lang="tr-TR" dirty="0" err="1"/>
            <a:t>asid</a:t>
          </a:r>
          <a:r>
            <a:rPr lang="tr-TR" dirty="0"/>
            <a:t> eksikliğidir.</a:t>
          </a:r>
          <a:endParaRPr lang="en-US" dirty="0"/>
        </a:p>
      </dgm:t>
    </dgm:pt>
    <dgm:pt modelId="{FD13E984-CFBC-44A1-80F4-C39C8C4CD0A5}" type="parTrans" cxnId="{5A91AAE3-96AE-4F97-AD37-394ACD645477}">
      <dgm:prSet/>
      <dgm:spPr/>
      <dgm:t>
        <a:bodyPr/>
        <a:lstStyle/>
        <a:p>
          <a:endParaRPr lang="en-US"/>
        </a:p>
      </dgm:t>
    </dgm:pt>
    <dgm:pt modelId="{6A071BA5-8074-4A50-BA64-5110DCF22288}" type="sibTrans" cxnId="{5A91AAE3-96AE-4F97-AD37-394ACD645477}">
      <dgm:prSet/>
      <dgm:spPr/>
      <dgm:t>
        <a:bodyPr/>
        <a:lstStyle/>
        <a:p>
          <a:endParaRPr lang="en-US"/>
        </a:p>
      </dgm:t>
    </dgm:pt>
    <dgm:pt modelId="{56028E55-AD9F-46DF-AA85-406CCF2403D8}">
      <dgm:prSet/>
      <dgm:spPr/>
      <dgm:t>
        <a:bodyPr/>
        <a:lstStyle/>
        <a:p>
          <a:r>
            <a:rPr lang="tr-TR"/>
            <a:t>Nonmegaloblastik makrositk anemilerde sorun çoğunlukla kemik iliği dışı faktörlere ikincil olarak gelişir. </a:t>
          </a:r>
          <a:endParaRPr lang="en-US"/>
        </a:p>
      </dgm:t>
    </dgm:pt>
    <dgm:pt modelId="{F89ABE79-F57F-471D-98DD-DD2FCB3D6CC2}" type="parTrans" cxnId="{8C8CBD48-668C-42D4-9E77-167F5E987EBD}">
      <dgm:prSet/>
      <dgm:spPr/>
      <dgm:t>
        <a:bodyPr/>
        <a:lstStyle/>
        <a:p>
          <a:endParaRPr lang="en-US"/>
        </a:p>
      </dgm:t>
    </dgm:pt>
    <dgm:pt modelId="{CD89F928-8353-4414-BE75-F9766FD7A396}" type="sibTrans" cxnId="{8C8CBD48-668C-42D4-9E77-167F5E987EBD}">
      <dgm:prSet/>
      <dgm:spPr/>
      <dgm:t>
        <a:bodyPr/>
        <a:lstStyle/>
        <a:p>
          <a:endParaRPr lang="en-US"/>
        </a:p>
      </dgm:t>
    </dgm:pt>
    <dgm:pt modelId="{36407D4D-2D7F-6C46-AA22-2F5C63F0C866}" type="pres">
      <dgm:prSet presAssocID="{17ABEF3B-EE45-4AA9-ABEB-9A30E67204EB}" presName="linear" presStyleCnt="0">
        <dgm:presLayoutVars>
          <dgm:animLvl val="lvl"/>
          <dgm:resizeHandles val="exact"/>
        </dgm:presLayoutVars>
      </dgm:prSet>
      <dgm:spPr/>
    </dgm:pt>
    <dgm:pt modelId="{B7461D01-560F-6E47-9C75-6EC4644231D3}" type="pres">
      <dgm:prSet presAssocID="{ECAB6DF3-D3CD-4958-883C-8DF123B0FEE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78BB05-60C8-6441-ABD9-D1A1BBFDDCD6}" type="pres">
      <dgm:prSet presAssocID="{7C090ECB-DA9E-425F-8D5D-C6441CB43F14}" presName="spacer" presStyleCnt="0"/>
      <dgm:spPr/>
    </dgm:pt>
    <dgm:pt modelId="{BBB82BDB-B044-3846-8A97-0B02D119D2AC}" type="pres">
      <dgm:prSet presAssocID="{DD246E28-83DD-441F-98B5-81F0392E456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4602F4-8724-D849-8BB0-ABB8111F7BFE}" type="pres">
      <dgm:prSet presAssocID="{6A071BA5-8074-4A50-BA64-5110DCF22288}" presName="spacer" presStyleCnt="0"/>
      <dgm:spPr/>
    </dgm:pt>
    <dgm:pt modelId="{37FDD21B-F6E4-FB4A-B3C6-28D6F9A181A3}" type="pres">
      <dgm:prSet presAssocID="{56028E55-AD9F-46DF-AA85-406CCF2403D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504FD11-B292-EF41-B894-977014D5F821}" type="presOf" srcId="{DD246E28-83DD-441F-98B5-81F0392E456D}" destId="{BBB82BDB-B044-3846-8A97-0B02D119D2AC}" srcOrd="0" destOrd="0" presId="urn:microsoft.com/office/officeart/2005/8/layout/vList2"/>
    <dgm:cxn modelId="{8C8CBD48-668C-42D4-9E77-167F5E987EBD}" srcId="{17ABEF3B-EE45-4AA9-ABEB-9A30E67204EB}" destId="{56028E55-AD9F-46DF-AA85-406CCF2403D8}" srcOrd="2" destOrd="0" parTransId="{F89ABE79-F57F-471D-98DD-DD2FCB3D6CC2}" sibTransId="{CD89F928-8353-4414-BE75-F9766FD7A396}"/>
    <dgm:cxn modelId="{B81D194E-4579-8449-9CCD-10995364BD03}" type="presOf" srcId="{ECAB6DF3-D3CD-4958-883C-8DF123B0FEEF}" destId="{B7461D01-560F-6E47-9C75-6EC4644231D3}" srcOrd="0" destOrd="0" presId="urn:microsoft.com/office/officeart/2005/8/layout/vList2"/>
    <dgm:cxn modelId="{4B248669-E6F9-F646-B1F5-F1DBB0593AC0}" type="presOf" srcId="{56028E55-AD9F-46DF-AA85-406CCF2403D8}" destId="{37FDD21B-F6E4-FB4A-B3C6-28D6F9A181A3}" srcOrd="0" destOrd="0" presId="urn:microsoft.com/office/officeart/2005/8/layout/vList2"/>
    <dgm:cxn modelId="{E073CCD6-B8D8-2D47-B0D9-D43D3DFDEB94}" type="presOf" srcId="{17ABEF3B-EE45-4AA9-ABEB-9A30E67204EB}" destId="{36407D4D-2D7F-6C46-AA22-2F5C63F0C866}" srcOrd="0" destOrd="0" presId="urn:microsoft.com/office/officeart/2005/8/layout/vList2"/>
    <dgm:cxn modelId="{5A91AAE3-96AE-4F97-AD37-394ACD645477}" srcId="{17ABEF3B-EE45-4AA9-ABEB-9A30E67204EB}" destId="{DD246E28-83DD-441F-98B5-81F0392E456D}" srcOrd="1" destOrd="0" parTransId="{FD13E984-CFBC-44A1-80F4-C39C8C4CD0A5}" sibTransId="{6A071BA5-8074-4A50-BA64-5110DCF22288}"/>
    <dgm:cxn modelId="{8D7F14E5-F973-4131-9AA7-4970FB75DD1A}" srcId="{17ABEF3B-EE45-4AA9-ABEB-9A30E67204EB}" destId="{ECAB6DF3-D3CD-4958-883C-8DF123B0FEEF}" srcOrd="0" destOrd="0" parTransId="{1E3B1FCC-A751-4397-9C33-F7733834BF4F}" sibTransId="{7C090ECB-DA9E-425F-8D5D-C6441CB43F14}"/>
    <dgm:cxn modelId="{2AB5F9F2-D7EC-1C4F-9D3B-48F9C31B2DED}" type="presParOf" srcId="{36407D4D-2D7F-6C46-AA22-2F5C63F0C866}" destId="{B7461D01-560F-6E47-9C75-6EC4644231D3}" srcOrd="0" destOrd="0" presId="urn:microsoft.com/office/officeart/2005/8/layout/vList2"/>
    <dgm:cxn modelId="{F26BDD0D-CFCE-4D4D-9CEC-F466D93FE73B}" type="presParOf" srcId="{36407D4D-2D7F-6C46-AA22-2F5C63F0C866}" destId="{6F78BB05-60C8-6441-ABD9-D1A1BBFDDCD6}" srcOrd="1" destOrd="0" presId="urn:microsoft.com/office/officeart/2005/8/layout/vList2"/>
    <dgm:cxn modelId="{E8B2FC85-869C-8148-9E1B-791294381EE0}" type="presParOf" srcId="{36407D4D-2D7F-6C46-AA22-2F5C63F0C866}" destId="{BBB82BDB-B044-3846-8A97-0B02D119D2AC}" srcOrd="2" destOrd="0" presId="urn:microsoft.com/office/officeart/2005/8/layout/vList2"/>
    <dgm:cxn modelId="{DDD06B8E-7DE5-024A-94BF-365C48FA8B8B}" type="presParOf" srcId="{36407D4D-2D7F-6C46-AA22-2F5C63F0C866}" destId="{514602F4-8724-D849-8BB0-ABB8111F7BFE}" srcOrd="3" destOrd="0" presId="urn:microsoft.com/office/officeart/2005/8/layout/vList2"/>
    <dgm:cxn modelId="{65798A52-388D-4D4E-8996-AFF26D47379C}" type="presParOf" srcId="{36407D4D-2D7F-6C46-AA22-2F5C63F0C866}" destId="{37FDD21B-F6E4-FB4A-B3C6-28D6F9A181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1A87DD0-2E4D-4E3F-A599-B5431BBA260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05F7BD-98BD-4B23-A263-D78360FBBF9A}">
      <dgm:prSet/>
      <dgm:spPr/>
      <dgm:t>
        <a:bodyPr/>
        <a:lstStyle/>
        <a:p>
          <a:r>
            <a:rPr lang="tr-TR">
              <a:solidFill>
                <a:schemeClr val="tx1"/>
              </a:solidFill>
            </a:rPr>
            <a:t>Vitamin B12 serum seviyesi 163-925ng/L</a:t>
          </a:r>
          <a:endParaRPr lang="en-US">
            <a:solidFill>
              <a:schemeClr val="tx1"/>
            </a:solidFill>
          </a:endParaRPr>
        </a:p>
      </dgm:t>
    </dgm:pt>
    <dgm:pt modelId="{76852BA2-771F-4AE4-9BC6-BDDE02601B8A}" type="parTrans" cxnId="{0353A217-52CD-40C8-9CD4-74E16A80C8B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10C864-99A1-4D82-AA8D-321C5E7810CB}" type="sibTrans" cxnId="{0353A217-52CD-40C8-9CD4-74E16A80C8B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CBFFB63-2868-4E3A-A8C2-45D3C668FB8A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Serumda bulunan V B12 ‘</a:t>
          </a:r>
          <a:r>
            <a:rPr lang="tr-TR" dirty="0" err="1">
              <a:solidFill>
                <a:schemeClr val="tx1"/>
              </a:solidFill>
            </a:rPr>
            <a:t>nin</a:t>
          </a:r>
          <a:r>
            <a:rPr lang="tr-TR" dirty="0">
              <a:solidFill>
                <a:schemeClr val="tx1"/>
              </a:solidFill>
            </a:rPr>
            <a:t> çoğu </a:t>
          </a:r>
          <a:r>
            <a:rPr lang="tr-TR" dirty="0" err="1">
              <a:solidFill>
                <a:schemeClr val="tx1"/>
              </a:solidFill>
            </a:rPr>
            <a:t>metilkobalamin</a:t>
          </a:r>
          <a:r>
            <a:rPr lang="tr-TR" dirty="0">
              <a:solidFill>
                <a:schemeClr val="tx1"/>
              </a:solidFill>
            </a:rPr>
            <a:t> şeklindedir, az miktarda </a:t>
          </a:r>
          <a:r>
            <a:rPr lang="tr-TR" dirty="0" err="1">
              <a:solidFill>
                <a:schemeClr val="tx1"/>
              </a:solidFill>
            </a:rPr>
            <a:t>deoksiadenozil</a:t>
          </a:r>
          <a:r>
            <a:rPr lang="tr-TR" dirty="0">
              <a:solidFill>
                <a:schemeClr val="tx1"/>
              </a:solidFill>
            </a:rPr>
            <a:t> </a:t>
          </a:r>
          <a:r>
            <a:rPr lang="tr-TR" dirty="0" err="1">
              <a:solidFill>
                <a:schemeClr val="tx1"/>
              </a:solidFill>
            </a:rPr>
            <a:t>kobalamin</a:t>
          </a:r>
          <a:r>
            <a:rPr lang="tr-TR" dirty="0">
              <a:solidFill>
                <a:schemeClr val="tx1"/>
              </a:solidFill>
            </a:rPr>
            <a:t> şeklindedir</a:t>
          </a:r>
          <a:endParaRPr lang="en-US" dirty="0">
            <a:solidFill>
              <a:schemeClr val="tx1"/>
            </a:solidFill>
          </a:endParaRPr>
        </a:p>
      </dgm:t>
    </dgm:pt>
    <dgm:pt modelId="{C179A481-D6E8-4442-B3A8-A8B00AB55380}" type="parTrans" cxnId="{8775DB16-07D7-4427-9A5E-716F25A90AB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4FD102-C478-4501-9F05-C002C0F989AE}" type="sibTrans" cxnId="{8775DB16-07D7-4427-9A5E-716F25A90AB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2F5A2AC-9449-467A-AAA7-DA0525C37B37}">
      <dgm:prSet/>
      <dgm:spPr/>
      <dgm:t>
        <a:bodyPr/>
        <a:lstStyle/>
        <a:p>
          <a:r>
            <a:rPr lang="tr-TR" b="1" dirty="0" err="1">
              <a:solidFill>
                <a:schemeClr val="tx1"/>
              </a:solidFill>
              <a:highlight>
                <a:srgbClr val="FFFF00"/>
              </a:highlight>
            </a:rPr>
            <a:t>Metabolik</a:t>
          </a:r>
          <a:r>
            <a:rPr lang="tr-TR" b="1" dirty="0">
              <a:solidFill>
                <a:schemeClr val="tx1"/>
              </a:solidFill>
              <a:highlight>
                <a:srgbClr val="FFFF00"/>
              </a:highlight>
            </a:rPr>
            <a:t> olarak sadece metil ve </a:t>
          </a:r>
          <a:r>
            <a:rPr lang="tr-TR" b="1" dirty="0" err="1">
              <a:solidFill>
                <a:schemeClr val="tx1"/>
              </a:solidFill>
              <a:highlight>
                <a:srgbClr val="FFFF00"/>
              </a:highlight>
            </a:rPr>
            <a:t>adenozil</a:t>
          </a:r>
          <a:r>
            <a:rPr lang="tr-TR" b="1" dirty="0">
              <a:solidFill>
                <a:schemeClr val="tx1"/>
              </a:solidFill>
              <a:highlight>
                <a:srgbClr val="FFFF00"/>
              </a:highlight>
            </a:rPr>
            <a:t> </a:t>
          </a:r>
          <a:r>
            <a:rPr lang="tr-TR" b="1" dirty="0" err="1">
              <a:solidFill>
                <a:schemeClr val="tx1"/>
              </a:solidFill>
              <a:highlight>
                <a:srgbClr val="FFFF00"/>
              </a:highlight>
            </a:rPr>
            <a:t>kobalamin</a:t>
          </a:r>
          <a:r>
            <a:rPr lang="tr-TR" b="1" dirty="0">
              <a:solidFill>
                <a:schemeClr val="tx1"/>
              </a:solidFill>
              <a:highlight>
                <a:srgbClr val="FFFF00"/>
              </a:highlight>
            </a:rPr>
            <a:t> etkilidir</a:t>
          </a:r>
          <a:endParaRPr lang="en-US" dirty="0">
            <a:solidFill>
              <a:schemeClr val="tx1"/>
            </a:solidFill>
            <a:highlight>
              <a:srgbClr val="FFFF00"/>
            </a:highlight>
          </a:endParaRPr>
        </a:p>
      </dgm:t>
    </dgm:pt>
    <dgm:pt modelId="{579184C6-977E-4286-836C-ADB3DEABC288}" type="parTrans" cxnId="{09AD3296-33FF-4E92-B017-E2F8671FD27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FD38F6B-B6FD-4FCF-A126-6E8AA158478B}" type="sibTrans" cxnId="{09AD3296-33FF-4E92-B017-E2F8671FD27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9DA938-74CF-424D-AADB-F566DB8EB6AA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Metilkobalamin metil transferinde rol alır</a:t>
          </a:r>
          <a:endParaRPr lang="en-US">
            <a:solidFill>
              <a:schemeClr val="tx1"/>
            </a:solidFill>
          </a:endParaRPr>
        </a:p>
      </dgm:t>
    </dgm:pt>
    <dgm:pt modelId="{5FFDF0BA-CFB5-4945-92A9-E711FCD490EC}" type="parTrans" cxnId="{49ECFD01-5C72-4C92-83C9-01693A5FBFE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9C529B-8CA7-4B1C-B685-6D71F516D529}" type="sibTrans" cxnId="{49ECFD01-5C72-4C92-83C9-01693A5FBFE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C5CDBA-2599-4FC5-903E-B41A8F2A963A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Deoksiadenozilkobalamin karbon atomları arasında hidrojen iyonu transferi yapar</a:t>
          </a:r>
          <a:endParaRPr lang="en-US">
            <a:solidFill>
              <a:schemeClr val="tx1"/>
            </a:solidFill>
          </a:endParaRPr>
        </a:p>
      </dgm:t>
    </dgm:pt>
    <dgm:pt modelId="{6CC052BC-79FF-4003-8739-A7323E7728BB}" type="parTrans" cxnId="{9C1C9864-F3CE-4BC5-BD5E-DBC75F57D29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C79AF19-033A-4A19-9915-EBCCE2F11B29}" type="sibTrans" cxnId="{9C1C9864-F3CE-4BC5-BD5E-DBC75F57D29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6AC1CE5-14AF-4C82-87E2-F4B77B0CD71C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Myelin sentezinde rol alır</a:t>
          </a:r>
          <a:endParaRPr lang="en-US">
            <a:solidFill>
              <a:schemeClr val="tx1"/>
            </a:solidFill>
          </a:endParaRPr>
        </a:p>
      </dgm:t>
    </dgm:pt>
    <dgm:pt modelId="{BCEDC5C1-6B50-4653-8F50-BC5A2B236388}" type="parTrans" cxnId="{3FC82657-E0C3-4333-A277-E04BCE9158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5365D0E-25CC-4FDE-B08D-868C6472833A}" type="sibTrans" cxnId="{3FC82657-E0C3-4333-A277-E04BCE9158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EC4888F-564A-C443-B512-CE4271FD540B}" type="pres">
      <dgm:prSet presAssocID="{81A87DD0-2E4D-4E3F-A599-B5431BBA2602}" presName="Name0" presStyleCnt="0">
        <dgm:presLayoutVars>
          <dgm:dir/>
          <dgm:resizeHandles val="exact"/>
        </dgm:presLayoutVars>
      </dgm:prSet>
      <dgm:spPr/>
    </dgm:pt>
    <dgm:pt modelId="{1487375E-01CE-5A4F-A1C9-08CC5EFAF9FF}" type="pres">
      <dgm:prSet presAssocID="{1505F7BD-98BD-4B23-A263-D78360FBBF9A}" presName="node" presStyleLbl="node1" presStyleIdx="0" presStyleCnt="6">
        <dgm:presLayoutVars>
          <dgm:bulletEnabled val="1"/>
        </dgm:presLayoutVars>
      </dgm:prSet>
      <dgm:spPr/>
    </dgm:pt>
    <dgm:pt modelId="{152C22C4-5D93-0146-9706-3199CC1F2EFD}" type="pres">
      <dgm:prSet presAssocID="{E010C864-99A1-4D82-AA8D-321C5E7810CB}" presName="sibTrans" presStyleLbl="sibTrans1D1" presStyleIdx="0" presStyleCnt="5"/>
      <dgm:spPr/>
    </dgm:pt>
    <dgm:pt modelId="{E3BFD17E-BFCA-5B46-AA1E-CC1C148CF84D}" type="pres">
      <dgm:prSet presAssocID="{E010C864-99A1-4D82-AA8D-321C5E7810CB}" presName="connectorText" presStyleLbl="sibTrans1D1" presStyleIdx="0" presStyleCnt="5"/>
      <dgm:spPr/>
    </dgm:pt>
    <dgm:pt modelId="{257CB17C-CE4A-B647-B119-D172C98C5207}" type="pres">
      <dgm:prSet presAssocID="{3CBFFB63-2868-4E3A-A8C2-45D3C668FB8A}" presName="node" presStyleLbl="node1" presStyleIdx="1" presStyleCnt="6" custScaleX="112584">
        <dgm:presLayoutVars>
          <dgm:bulletEnabled val="1"/>
        </dgm:presLayoutVars>
      </dgm:prSet>
      <dgm:spPr/>
    </dgm:pt>
    <dgm:pt modelId="{9B2A12DA-5B98-894D-A7EE-196A728665F6}" type="pres">
      <dgm:prSet presAssocID="{B34FD102-C478-4501-9F05-C002C0F989AE}" presName="sibTrans" presStyleLbl="sibTrans1D1" presStyleIdx="1" presStyleCnt="5"/>
      <dgm:spPr/>
    </dgm:pt>
    <dgm:pt modelId="{444FCE0B-A9F0-7648-AB7C-092BF84F48A6}" type="pres">
      <dgm:prSet presAssocID="{B34FD102-C478-4501-9F05-C002C0F989AE}" presName="connectorText" presStyleLbl="sibTrans1D1" presStyleIdx="1" presStyleCnt="5"/>
      <dgm:spPr/>
    </dgm:pt>
    <dgm:pt modelId="{2D0BCA84-71C5-4A42-B863-3B7BABEB89B7}" type="pres">
      <dgm:prSet presAssocID="{62F5A2AC-9449-467A-AAA7-DA0525C37B37}" presName="node" presStyleLbl="node1" presStyleIdx="2" presStyleCnt="6">
        <dgm:presLayoutVars>
          <dgm:bulletEnabled val="1"/>
        </dgm:presLayoutVars>
      </dgm:prSet>
      <dgm:spPr/>
    </dgm:pt>
    <dgm:pt modelId="{BD0D2C6D-C5C6-6F4E-8D18-5C77BFE348A9}" type="pres">
      <dgm:prSet presAssocID="{8FD38F6B-B6FD-4FCF-A126-6E8AA158478B}" presName="sibTrans" presStyleLbl="sibTrans1D1" presStyleIdx="2" presStyleCnt="5"/>
      <dgm:spPr/>
    </dgm:pt>
    <dgm:pt modelId="{97442383-7B52-E844-85B6-B06D3C5BEB11}" type="pres">
      <dgm:prSet presAssocID="{8FD38F6B-B6FD-4FCF-A126-6E8AA158478B}" presName="connectorText" presStyleLbl="sibTrans1D1" presStyleIdx="2" presStyleCnt="5"/>
      <dgm:spPr/>
    </dgm:pt>
    <dgm:pt modelId="{83B1E617-11F7-544C-97F2-C3DD05CF6752}" type="pres">
      <dgm:prSet presAssocID="{289DA938-74CF-424D-AADB-F566DB8EB6AA}" presName="node" presStyleLbl="node1" presStyleIdx="3" presStyleCnt="6">
        <dgm:presLayoutVars>
          <dgm:bulletEnabled val="1"/>
        </dgm:presLayoutVars>
      </dgm:prSet>
      <dgm:spPr/>
    </dgm:pt>
    <dgm:pt modelId="{D6989CDD-DE4C-1245-9261-D2D6CF2C3636}" type="pres">
      <dgm:prSet presAssocID="{209C529B-8CA7-4B1C-B685-6D71F516D529}" presName="sibTrans" presStyleLbl="sibTrans1D1" presStyleIdx="3" presStyleCnt="5"/>
      <dgm:spPr/>
    </dgm:pt>
    <dgm:pt modelId="{0DF52ACC-4B52-E540-BC6D-A2FBCDAACE57}" type="pres">
      <dgm:prSet presAssocID="{209C529B-8CA7-4B1C-B685-6D71F516D529}" presName="connectorText" presStyleLbl="sibTrans1D1" presStyleIdx="3" presStyleCnt="5"/>
      <dgm:spPr/>
    </dgm:pt>
    <dgm:pt modelId="{E2A0863F-5DAD-4949-A7AA-9050D6070D6D}" type="pres">
      <dgm:prSet presAssocID="{7AC5CDBA-2599-4FC5-903E-B41A8F2A963A}" presName="node" presStyleLbl="node1" presStyleIdx="4" presStyleCnt="6">
        <dgm:presLayoutVars>
          <dgm:bulletEnabled val="1"/>
        </dgm:presLayoutVars>
      </dgm:prSet>
      <dgm:spPr/>
    </dgm:pt>
    <dgm:pt modelId="{068D45AA-53C6-E341-8A87-6138836F10DA}" type="pres">
      <dgm:prSet presAssocID="{3C79AF19-033A-4A19-9915-EBCCE2F11B29}" presName="sibTrans" presStyleLbl="sibTrans1D1" presStyleIdx="4" presStyleCnt="5"/>
      <dgm:spPr/>
    </dgm:pt>
    <dgm:pt modelId="{E859315F-C445-F243-A3B7-2E26D5BA1564}" type="pres">
      <dgm:prSet presAssocID="{3C79AF19-033A-4A19-9915-EBCCE2F11B29}" presName="connectorText" presStyleLbl="sibTrans1D1" presStyleIdx="4" presStyleCnt="5"/>
      <dgm:spPr/>
    </dgm:pt>
    <dgm:pt modelId="{25B115F7-D54A-A34A-8CB7-E13B9F1A6363}" type="pres">
      <dgm:prSet presAssocID="{26AC1CE5-14AF-4C82-87E2-F4B77B0CD71C}" presName="node" presStyleLbl="node1" presStyleIdx="5" presStyleCnt="6">
        <dgm:presLayoutVars>
          <dgm:bulletEnabled val="1"/>
        </dgm:presLayoutVars>
      </dgm:prSet>
      <dgm:spPr/>
    </dgm:pt>
  </dgm:ptLst>
  <dgm:cxnLst>
    <dgm:cxn modelId="{B302EB00-83D4-6942-8FEB-B4E79758581D}" type="presOf" srcId="{26AC1CE5-14AF-4C82-87E2-F4B77B0CD71C}" destId="{25B115F7-D54A-A34A-8CB7-E13B9F1A6363}" srcOrd="0" destOrd="0" presId="urn:microsoft.com/office/officeart/2016/7/layout/RepeatingBendingProcessNew"/>
    <dgm:cxn modelId="{49ECFD01-5C72-4C92-83C9-01693A5FBFE6}" srcId="{81A87DD0-2E4D-4E3F-A599-B5431BBA2602}" destId="{289DA938-74CF-424D-AADB-F566DB8EB6AA}" srcOrd="3" destOrd="0" parTransId="{5FFDF0BA-CFB5-4945-92A9-E711FCD490EC}" sibTransId="{209C529B-8CA7-4B1C-B685-6D71F516D529}"/>
    <dgm:cxn modelId="{3194FC09-43C2-C34A-8E77-007269EC2FB3}" type="presOf" srcId="{3C79AF19-033A-4A19-9915-EBCCE2F11B29}" destId="{068D45AA-53C6-E341-8A87-6138836F10DA}" srcOrd="0" destOrd="0" presId="urn:microsoft.com/office/officeart/2016/7/layout/RepeatingBendingProcessNew"/>
    <dgm:cxn modelId="{8775DB16-07D7-4427-9A5E-716F25A90AB5}" srcId="{81A87DD0-2E4D-4E3F-A599-B5431BBA2602}" destId="{3CBFFB63-2868-4E3A-A8C2-45D3C668FB8A}" srcOrd="1" destOrd="0" parTransId="{C179A481-D6E8-4442-B3A8-A8B00AB55380}" sibTransId="{B34FD102-C478-4501-9F05-C002C0F989AE}"/>
    <dgm:cxn modelId="{0353A217-52CD-40C8-9CD4-74E16A80C8BC}" srcId="{81A87DD0-2E4D-4E3F-A599-B5431BBA2602}" destId="{1505F7BD-98BD-4B23-A263-D78360FBBF9A}" srcOrd="0" destOrd="0" parTransId="{76852BA2-771F-4AE4-9BC6-BDDE02601B8A}" sibTransId="{E010C864-99A1-4D82-AA8D-321C5E7810CB}"/>
    <dgm:cxn modelId="{FF7A392D-9E58-CE46-9042-BD04AE265F38}" type="presOf" srcId="{3CBFFB63-2868-4E3A-A8C2-45D3C668FB8A}" destId="{257CB17C-CE4A-B647-B119-D172C98C5207}" srcOrd="0" destOrd="0" presId="urn:microsoft.com/office/officeart/2016/7/layout/RepeatingBendingProcessNew"/>
    <dgm:cxn modelId="{73D26C46-3146-4043-B2B8-C7AB30BAECFA}" type="presOf" srcId="{8FD38F6B-B6FD-4FCF-A126-6E8AA158478B}" destId="{97442383-7B52-E844-85B6-B06D3C5BEB11}" srcOrd="1" destOrd="0" presId="urn:microsoft.com/office/officeart/2016/7/layout/RepeatingBendingProcessNew"/>
    <dgm:cxn modelId="{3FC82657-E0C3-4333-A277-E04BCE91586A}" srcId="{81A87DD0-2E4D-4E3F-A599-B5431BBA2602}" destId="{26AC1CE5-14AF-4C82-87E2-F4B77B0CD71C}" srcOrd="5" destOrd="0" parTransId="{BCEDC5C1-6B50-4653-8F50-BC5A2B236388}" sibTransId="{F5365D0E-25CC-4FDE-B08D-868C6472833A}"/>
    <dgm:cxn modelId="{9C1C9864-F3CE-4BC5-BD5E-DBC75F57D292}" srcId="{81A87DD0-2E4D-4E3F-A599-B5431BBA2602}" destId="{7AC5CDBA-2599-4FC5-903E-B41A8F2A963A}" srcOrd="4" destOrd="0" parTransId="{6CC052BC-79FF-4003-8739-A7323E7728BB}" sibTransId="{3C79AF19-033A-4A19-9915-EBCCE2F11B29}"/>
    <dgm:cxn modelId="{C1B1A467-3C3E-9A44-94EC-A3AA097C6F5A}" type="presOf" srcId="{B34FD102-C478-4501-9F05-C002C0F989AE}" destId="{9B2A12DA-5B98-894D-A7EE-196A728665F6}" srcOrd="0" destOrd="0" presId="urn:microsoft.com/office/officeart/2016/7/layout/RepeatingBendingProcessNew"/>
    <dgm:cxn modelId="{EE4F566B-54AD-C04B-8FA5-6294E25BA32F}" type="presOf" srcId="{E010C864-99A1-4D82-AA8D-321C5E7810CB}" destId="{152C22C4-5D93-0146-9706-3199CC1F2EFD}" srcOrd="0" destOrd="0" presId="urn:microsoft.com/office/officeart/2016/7/layout/RepeatingBendingProcessNew"/>
    <dgm:cxn modelId="{A4798976-DAA4-FE42-B667-88F1AC3C0E43}" type="presOf" srcId="{7AC5CDBA-2599-4FC5-903E-B41A8F2A963A}" destId="{E2A0863F-5DAD-4949-A7AA-9050D6070D6D}" srcOrd="0" destOrd="0" presId="urn:microsoft.com/office/officeart/2016/7/layout/RepeatingBendingProcessNew"/>
    <dgm:cxn modelId="{BB875186-5428-ED49-A816-BD7535A85946}" type="presOf" srcId="{E010C864-99A1-4D82-AA8D-321C5E7810CB}" destId="{E3BFD17E-BFCA-5B46-AA1E-CC1C148CF84D}" srcOrd="1" destOrd="0" presId="urn:microsoft.com/office/officeart/2016/7/layout/RepeatingBendingProcessNew"/>
    <dgm:cxn modelId="{217B3D89-44BF-994C-9EFE-E9D7921DB987}" type="presOf" srcId="{209C529B-8CA7-4B1C-B685-6D71F516D529}" destId="{D6989CDD-DE4C-1245-9261-D2D6CF2C3636}" srcOrd="0" destOrd="0" presId="urn:microsoft.com/office/officeart/2016/7/layout/RepeatingBendingProcessNew"/>
    <dgm:cxn modelId="{09AD3296-33FF-4E92-B017-E2F8671FD277}" srcId="{81A87DD0-2E4D-4E3F-A599-B5431BBA2602}" destId="{62F5A2AC-9449-467A-AAA7-DA0525C37B37}" srcOrd="2" destOrd="0" parTransId="{579184C6-977E-4286-836C-ADB3DEABC288}" sibTransId="{8FD38F6B-B6FD-4FCF-A126-6E8AA158478B}"/>
    <dgm:cxn modelId="{D6081998-1D96-F645-A00D-AA311959C53C}" type="presOf" srcId="{1505F7BD-98BD-4B23-A263-D78360FBBF9A}" destId="{1487375E-01CE-5A4F-A1C9-08CC5EFAF9FF}" srcOrd="0" destOrd="0" presId="urn:microsoft.com/office/officeart/2016/7/layout/RepeatingBendingProcessNew"/>
    <dgm:cxn modelId="{B281FCA2-8604-3643-B8CC-74667BDC6EAD}" type="presOf" srcId="{209C529B-8CA7-4B1C-B685-6D71F516D529}" destId="{0DF52ACC-4B52-E540-BC6D-A2FBCDAACE57}" srcOrd="1" destOrd="0" presId="urn:microsoft.com/office/officeart/2016/7/layout/RepeatingBendingProcessNew"/>
    <dgm:cxn modelId="{07D34DA5-E38F-0F4F-B802-E5B915A4F3D7}" type="presOf" srcId="{B34FD102-C478-4501-9F05-C002C0F989AE}" destId="{444FCE0B-A9F0-7648-AB7C-092BF84F48A6}" srcOrd="1" destOrd="0" presId="urn:microsoft.com/office/officeart/2016/7/layout/RepeatingBendingProcessNew"/>
    <dgm:cxn modelId="{944E52A7-6A30-5446-ADE1-5C12E48C830B}" type="presOf" srcId="{3C79AF19-033A-4A19-9915-EBCCE2F11B29}" destId="{E859315F-C445-F243-A3B7-2E26D5BA1564}" srcOrd="1" destOrd="0" presId="urn:microsoft.com/office/officeart/2016/7/layout/RepeatingBendingProcessNew"/>
    <dgm:cxn modelId="{C7D2F4C9-4DBF-B040-AC1A-054FAFEE021D}" type="presOf" srcId="{289DA938-74CF-424D-AADB-F566DB8EB6AA}" destId="{83B1E617-11F7-544C-97F2-C3DD05CF6752}" srcOrd="0" destOrd="0" presId="urn:microsoft.com/office/officeart/2016/7/layout/RepeatingBendingProcessNew"/>
    <dgm:cxn modelId="{2C0DECCA-54D7-234F-882A-2D084410A5A0}" type="presOf" srcId="{81A87DD0-2E4D-4E3F-A599-B5431BBA2602}" destId="{5EC4888F-564A-C443-B512-CE4271FD540B}" srcOrd="0" destOrd="0" presId="urn:microsoft.com/office/officeart/2016/7/layout/RepeatingBendingProcessNew"/>
    <dgm:cxn modelId="{F8A918E5-A452-0741-8C9A-89311E14B7BA}" type="presOf" srcId="{8FD38F6B-B6FD-4FCF-A126-6E8AA158478B}" destId="{BD0D2C6D-C5C6-6F4E-8D18-5C77BFE348A9}" srcOrd="0" destOrd="0" presId="urn:microsoft.com/office/officeart/2016/7/layout/RepeatingBendingProcessNew"/>
    <dgm:cxn modelId="{D7828FE7-499D-8D43-B44A-2FD834D95D79}" type="presOf" srcId="{62F5A2AC-9449-467A-AAA7-DA0525C37B37}" destId="{2D0BCA84-71C5-4A42-B863-3B7BABEB89B7}" srcOrd="0" destOrd="0" presId="urn:microsoft.com/office/officeart/2016/7/layout/RepeatingBendingProcessNew"/>
    <dgm:cxn modelId="{68A7F483-FBF3-BD40-B03C-F31685ED8794}" type="presParOf" srcId="{5EC4888F-564A-C443-B512-CE4271FD540B}" destId="{1487375E-01CE-5A4F-A1C9-08CC5EFAF9FF}" srcOrd="0" destOrd="0" presId="urn:microsoft.com/office/officeart/2016/7/layout/RepeatingBendingProcessNew"/>
    <dgm:cxn modelId="{AC17C9D4-3D9D-3A4D-A42B-F2E590D49605}" type="presParOf" srcId="{5EC4888F-564A-C443-B512-CE4271FD540B}" destId="{152C22C4-5D93-0146-9706-3199CC1F2EFD}" srcOrd="1" destOrd="0" presId="urn:microsoft.com/office/officeart/2016/7/layout/RepeatingBendingProcessNew"/>
    <dgm:cxn modelId="{79BA351F-7EAF-D04C-B40C-4527B2F94D28}" type="presParOf" srcId="{152C22C4-5D93-0146-9706-3199CC1F2EFD}" destId="{E3BFD17E-BFCA-5B46-AA1E-CC1C148CF84D}" srcOrd="0" destOrd="0" presId="urn:microsoft.com/office/officeart/2016/7/layout/RepeatingBendingProcessNew"/>
    <dgm:cxn modelId="{3590D7E8-D73F-0246-A656-B56CCEF9A7F9}" type="presParOf" srcId="{5EC4888F-564A-C443-B512-CE4271FD540B}" destId="{257CB17C-CE4A-B647-B119-D172C98C5207}" srcOrd="2" destOrd="0" presId="urn:microsoft.com/office/officeart/2016/7/layout/RepeatingBendingProcessNew"/>
    <dgm:cxn modelId="{8815AFF1-1426-BF4A-AD68-396542B26F7B}" type="presParOf" srcId="{5EC4888F-564A-C443-B512-CE4271FD540B}" destId="{9B2A12DA-5B98-894D-A7EE-196A728665F6}" srcOrd="3" destOrd="0" presId="urn:microsoft.com/office/officeart/2016/7/layout/RepeatingBendingProcessNew"/>
    <dgm:cxn modelId="{D8461133-C282-7B43-8F49-45D6BCCFEFB2}" type="presParOf" srcId="{9B2A12DA-5B98-894D-A7EE-196A728665F6}" destId="{444FCE0B-A9F0-7648-AB7C-092BF84F48A6}" srcOrd="0" destOrd="0" presId="urn:microsoft.com/office/officeart/2016/7/layout/RepeatingBendingProcessNew"/>
    <dgm:cxn modelId="{46DF65A7-DC74-9D43-8824-B309EE1C01E9}" type="presParOf" srcId="{5EC4888F-564A-C443-B512-CE4271FD540B}" destId="{2D0BCA84-71C5-4A42-B863-3B7BABEB89B7}" srcOrd="4" destOrd="0" presId="urn:microsoft.com/office/officeart/2016/7/layout/RepeatingBendingProcessNew"/>
    <dgm:cxn modelId="{07BA0BD1-C647-A64E-AC56-C259813059DA}" type="presParOf" srcId="{5EC4888F-564A-C443-B512-CE4271FD540B}" destId="{BD0D2C6D-C5C6-6F4E-8D18-5C77BFE348A9}" srcOrd="5" destOrd="0" presId="urn:microsoft.com/office/officeart/2016/7/layout/RepeatingBendingProcessNew"/>
    <dgm:cxn modelId="{5B78B0EC-2995-964E-8B99-F085FCB55415}" type="presParOf" srcId="{BD0D2C6D-C5C6-6F4E-8D18-5C77BFE348A9}" destId="{97442383-7B52-E844-85B6-B06D3C5BEB11}" srcOrd="0" destOrd="0" presId="urn:microsoft.com/office/officeart/2016/7/layout/RepeatingBendingProcessNew"/>
    <dgm:cxn modelId="{46AAF965-2753-2143-AD74-7F760A67617B}" type="presParOf" srcId="{5EC4888F-564A-C443-B512-CE4271FD540B}" destId="{83B1E617-11F7-544C-97F2-C3DD05CF6752}" srcOrd="6" destOrd="0" presId="urn:microsoft.com/office/officeart/2016/7/layout/RepeatingBendingProcessNew"/>
    <dgm:cxn modelId="{3F1C73D4-39FA-6A45-955B-3BB09777F398}" type="presParOf" srcId="{5EC4888F-564A-C443-B512-CE4271FD540B}" destId="{D6989CDD-DE4C-1245-9261-D2D6CF2C3636}" srcOrd="7" destOrd="0" presId="urn:microsoft.com/office/officeart/2016/7/layout/RepeatingBendingProcessNew"/>
    <dgm:cxn modelId="{C0AF4F37-3B2E-5C45-A75F-513E3B7C1558}" type="presParOf" srcId="{D6989CDD-DE4C-1245-9261-D2D6CF2C3636}" destId="{0DF52ACC-4B52-E540-BC6D-A2FBCDAACE57}" srcOrd="0" destOrd="0" presId="urn:microsoft.com/office/officeart/2016/7/layout/RepeatingBendingProcessNew"/>
    <dgm:cxn modelId="{2E0FB8CC-E336-F646-9263-A65CEA8E9756}" type="presParOf" srcId="{5EC4888F-564A-C443-B512-CE4271FD540B}" destId="{E2A0863F-5DAD-4949-A7AA-9050D6070D6D}" srcOrd="8" destOrd="0" presId="urn:microsoft.com/office/officeart/2016/7/layout/RepeatingBendingProcessNew"/>
    <dgm:cxn modelId="{AC06A345-AA45-ED42-AF0A-0FE6AD62E687}" type="presParOf" srcId="{5EC4888F-564A-C443-B512-CE4271FD540B}" destId="{068D45AA-53C6-E341-8A87-6138836F10DA}" srcOrd="9" destOrd="0" presId="urn:microsoft.com/office/officeart/2016/7/layout/RepeatingBendingProcessNew"/>
    <dgm:cxn modelId="{AA3B94B8-23EA-A742-9A42-627FC7EE4CAF}" type="presParOf" srcId="{068D45AA-53C6-E341-8A87-6138836F10DA}" destId="{E859315F-C445-F243-A3B7-2E26D5BA1564}" srcOrd="0" destOrd="0" presId="urn:microsoft.com/office/officeart/2016/7/layout/RepeatingBendingProcessNew"/>
    <dgm:cxn modelId="{81954A32-DEE1-254C-A63F-EC8CFA43D77E}" type="presParOf" srcId="{5EC4888F-564A-C443-B512-CE4271FD540B}" destId="{25B115F7-D54A-A34A-8CB7-E13B9F1A636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845D5ED-1CCB-402E-AA91-E3FC89264B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AAEBD2-A93D-4591-95B7-1E8F6F5BF2B0}">
      <dgm:prSet/>
      <dgm:spPr/>
      <dgm:t>
        <a:bodyPr/>
        <a:lstStyle/>
        <a:p>
          <a:r>
            <a:rPr lang="tr-TR"/>
            <a:t>Homosisteini metionine dönüşünü sağlayan metionin sentetazın (MS) koenzimidir</a:t>
          </a:r>
          <a:endParaRPr lang="en-US"/>
        </a:p>
      </dgm:t>
    </dgm:pt>
    <dgm:pt modelId="{7DEF36EB-B637-4D2D-985A-B9D0CE9C9B54}" type="parTrans" cxnId="{0D3AAD98-CFDD-4F82-B24C-E3A9BD929715}">
      <dgm:prSet/>
      <dgm:spPr/>
      <dgm:t>
        <a:bodyPr/>
        <a:lstStyle/>
        <a:p>
          <a:endParaRPr lang="en-US"/>
        </a:p>
      </dgm:t>
    </dgm:pt>
    <dgm:pt modelId="{2214E80B-3083-4929-87E1-07B46D85DEBC}" type="sibTrans" cxnId="{0D3AAD98-CFDD-4F82-B24C-E3A9BD929715}">
      <dgm:prSet/>
      <dgm:spPr/>
      <dgm:t>
        <a:bodyPr/>
        <a:lstStyle/>
        <a:p>
          <a:endParaRPr lang="en-US"/>
        </a:p>
      </dgm:t>
    </dgm:pt>
    <dgm:pt modelId="{A7F42E43-DA6D-48A1-9649-53DE8DCB202C}">
      <dgm:prSet/>
      <dgm:spPr/>
      <dgm:t>
        <a:bodyPr/>
        <a:lstStyle/>
        <a:p>
          <a:r>
            <a:rPr lang="tr-TR"/>
            <a:t>Reaksiyonda metil grubu metil-cbl’den gelir</a:t>
          </a:r>
          <a:endParaRPr lang="en-US"/>
        </a:p>
      </dgm:t>
    </dgm:pt>
    <dgm:pt modelId="{5BB72D1A-D957-48B6-84E8-29AFD8AFCB02}" type="parTrans" cxnId="{4DE0451A-32DF-445F-A8E3-344062068C39}">
      <dgm:prSet/>
      <dgm:spPr/>
      <dgm:t>
        <a:bodyPr/>
        <a:lstStyle/>
        <a:p>
          <a:endParaRPr lang="en-US"/>
        </a:p>
      </dgm:t>
    </dgm:pt>
    <dgm:pt modelId="{FC2F9006-FEA0-454E-B8C3-643FBA054404}" type="sibTrans" cxnId="{4DE0451A-32DF-445F-A8E3-344062068C39}">
      <dgm:prSet/>
      <dgm:spPr/>
      <dgm:t>
        <a:bodyPr/>
        <a:lstStyle/>
        <a:p>
          <a:endParaRPr lang="en-US"/>
        </a:p>
      </dgm:t>
    </dgm:pt>
    <dgm:pt modelId="{EF93585D-BA2B-4075-A270-F5F53D550B89}">
      <dgm:prSet/>
      <dgm:spPr/>
      <dgm:t>
        <a:bodyPr/>
        <a:lstStyle/>
        <a:p>
          <a:r>
            <a:rPr lang="tr-TR"/>
            <a:t>Bu reaksiyon stoplazmada gerçekleşir</a:t>
          </a:r>
          <a:endParaRPr lang="en-US"/>
        </a:p>
      </dgm:t>
    </dgm:pt>
    <dgm:pt modelId="{C6484758-6E5E-4CDE-9585-9787190215BE}" type="parTrans" cxnId="{1738D70C-92A1-45A5-B920-059C4FF6A010}">
      <dgm:prSet/>
      <dgm:spPr/>
      <dgm:t>
        <a:bodyPr/>
        <a:lstStyle/>
        <a:p>
          <a:endParaRPr lang="en-US"/>
        </a:p>
      </dgm:t>
    </dgm:pt>
    <dgm:pt modelId="{2A18729F-95B0-4A54-B4BE-285437CE1CDA}" type="sibTrans" cxnId="{1738D70C-92A1-45A5-B920-059C4FF6A010}">
      <dgm:prSet/>
      <dgm:spPr/>
      <dgm:t>
        <a:bodyPr/>
        <a:lstStyle/>
        <a:p>
          <a:endParaRPr lang="en-US"/>
        </a:p>
      </dgm:t>
    </dgm:pt>
    <dgm:pt modelId="{FC1EDA4C-871C-4E93-A724-F02964FF0B30}">
      <dgm:prSet/>
      <dgm:spPr/>
      <dgm:t>
        <a:bodyPr/>
        <a:lstStyle/>
        <a:p>
          <a:r>
            <a:rPr lang="tr-TR" dirty="0" err="1"/>
            <a:t>Metionin</a:t>
          </a:r>
          <a:r>
            <a:rPr lang="tr-TR" dirty="0"/>
            <a:t> </a:t>
          </a:r>
          <a:r>
            <a:rPr lang="tr-TR" dirty="0" err="1"/>
            <a:t>sentetaz</a:t>
          </a:r>
          <a:r>
            <a:rPr lang="tr-TR" dirty="0"/>
            <a:t>, S </a:t>
          </a:r>
          <a:r>
            <a:rPr lang="tr-TR" dirty="0" err="1"/>
            <a:t>adenozin</a:t>
          </a:r>
          <a:r>
            <a:rPr lang="tr-TR" dirty="0"/>
            <a:t> </a:t>
          </a:r>
          <a:r>
            <a:rPr lang="tr-TR" dirty="0" err="1"/>
            <a:t>metiyoninin</a:t>
          </a:r>
          <a:r>
            <a:rPr lang="tr-TR" dirty="0"/>
            <a:t> S-</a:t>
          </a:r>
          <a:r>
            <a:rPr lang="tr-TR" dirty="0" err="1"/>
            <a:t>adenozil</a:t>
          </a:r>
          <a:r>
            <a:rPr lang="tr-TR" dirty="0"/>
            <a:t> </a:t>
          </a:r>
          <a:r>
            <a:rPr lang="tr-TR" dirty="0" err="1"/>
            <a:t>homosisteine</a:t>
          </a:r>
          <a:r>
            <a:rPr lang="tr-TR" dirty="0"/>
            <a:t> dönüşümünü kataliz eder</a:t>
          </a:r>
          <a:endParaRPr lang="en-US" dirty="0"/>
        </a:p>
      </dgm:t>
    </dgm:pt>
    <dgm:pt modelId="{D3701175-21CD-4B3D-94B4-5A09705D6888}" type="parTrans" cxnId="{FEAC03FD-E4DF-4B69-AA77-4CD143A76EAC}">
      <dgm:prSet/>
      <dgm:spPr/>
      <dgm:t>
        <a:bodyPr/>
        <a:lstStyle/>
        <a:p>
          <a:endParaRPr lang="en-US"/>
        </a:p>
      </dgm:t>
    </dgm:pt>
    <dgm:pt modelId="{D07E51A3-868A-49B6-91D7-8936333FB24F}" type="sibTrans" cxnId="{FEAC03FD-E4DF-4B69-AA77-4CD143A76EAC}">
      <dgm:prSet/>
      <dgm:spPr/>
      <dgm:t>
        <a:bodyPr/>
        <a:lstStyle/>
        <a:p>
          <a:endParaRPr lang="en-US"/>
        </a:p>
      </dgm:t>
    </dgm:pt>
    <dgm:pt modelId="{7120AA73-D09F-764C-B902-71F90E7C6070}" type="pres">
      <dgm:prSet presAssocID="{0845D5ED-1CCB-402E-AA91-E3FC89264B2E}" presName="linear" presStyleCnt="0">
        <dgm:presLayoutVars>
          <dgm:animLvl val="lvl"/>
          <dgm:resizeHandles val="exact"/>
        </dgm:presLayoutVars>
      </dgm:prSet>
      <dgm:spPr/>
    </dgm:pt>
    <dgm:pt modelId="{920017FB-F61A-E04B-B14D-0C42679129D4}" type="pres">
      <dgm:prSet presAssocID="{DAAAEBD2-A93D-4591-95B7-1E8F6F5BF2B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8519D6E-D6F1-D947-9AFE-8687AE9FA094}" type="pres">
      <dgm:prSet presAssocID="{2214E80B-3083-4929-87E1-07B46D85DEBC}" presName="spacer" presStyleCnt="0"/>
      <dgm:spPr/>
    </dgm:pt>
    <dgm:pt modelId="{C952F35A-C9B7-B74B-AACF-5B890085BFE8}" type="pres">
      <dgm:prSet presAssocID="{A7F42E43-DA6D-48A1-9649-53DE8DCB202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523873-8DFD-E844-8F62-50556E5CCA91}" type="pres">
      <dgm:prSet presAssocID="{FC2F9006-FEA0-454E-B8C3-643FBA054404}" presName="spacer" presStyleCnt="0"/>
      <dgm:spPr/>
    </dgm:pt>
    <dgm:pt modelId="{0063A226-59A4-FF4A-94A5-46F0DC0F6525}" type="pres">
      <dgm:prSet presAssocID="{EF93585D-BA2B-4075-A270-F5F53D550B8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87572D4-0467-9D4A-89C6-2804ABC476F8}" type="pres">
      <dgm:prSet presAssocID="{2A18729F-95B0-4A54-B4BE-285437CE1CDA}" presName="spacer" presStyleCnt="0"/>
      <dgm:spPr/>
    </dgm:pt>
    <dgm:pt modelId="{29BAEF37-5AE1-654E-8067-3BD4B95902BC}" type="pres">
      <dgm:prSet presAssocID="{FC1EDA4C-871C-4E93-A724-F02964FF0B30}" presName="parentText" presStyleLbl="node1" presStyleIdx="3" presStyleCnt="4" custScaleY="122531">
        <dgm:presLayoutVars>
          <dgm:chMax val="0"/>
          <dgm:bulletEnabled val="1"/>
        </dgm:presLayoutVars>
      </dgm:prSet>
      <dgm:spPr/>
    </dgm:pt>
  </dgm:ptLst>
  <dgm:cxnLst>
    <dgm:cxn modelId="{1738D70C-92A1-45A5-B920-059C4FF6A010}" srcId="{0845D5ED-1CCB-402E-AA91-E3FC89264B2E}" destId="{EF93585D-BA2B-4075-A270-F5F53D550B89}" srcOrd="2" destOrd="0" parTransId="{C6484758-6E5E-4CDE-9585-9787190215BE}" sibTransId="{2A18729F-95B0-4A54-B4BE-285437CE1CDA}"/>
    <dgm:cxn modelId="{4DE0451A-32DF-445F-A8E3-344062068C39}" srcId="{0845D5ED-1CCB-402E-AA91-E3FC89264B2E}" destId="{A7F42E43-DA6D-48A1-9649-53DE8DCB202C}" srcOrd="1" destOrd="0" parTransId="{5BB72D1A-D957-48B6-84E8-29AFD8AFCB02}" sibTransId="{FC2F9006-FEA0-454E-B8C3-643FBA054404}"/>
    <dgm:cxn modelId="{774A1E23-A042-CC43-94AE-FDD9089F12E2}" type="presOf" srcId="{0845D5ED-1CCB-402E-AA91-E3FC89264B2E}" destId="{7120AA73-D09F-764C-B902-71F90E7C6070}" srcOrd="0" destOrd="0" presId="urn:microsoft.com/office/officeart/2005/8/layout/vList2"/>
    <dgm:cxn modelId="{D239393F-793E-D342-896D-F60DE3143D7C}" type="presOf" srcId="{A7F42E43-DA6D-48A1-9649-53DE8DCB202C}" destId="{C952F35A-C9B7-B74B-AACF-5B890085BFE8}" srcOrd="0" destOrd="0" presId="urn:microsoft.com/office/officeart/2005/8/layout/vList2"/>
    <dgm:cxn modelId="{41E66F66-5C89-C64F-97B4-2C7C35E719AF}" type="presOf" srcId="{DAAAEBD2-A93D-4591-95B7-1E8F6F5BF2B0}" destId="{920017FB-F61A-E04B-B14D-0C42679129D4}" srcOrd="0" destOrd="0" presId="urn:microsoft.com/office/officeart/2005/8/layout/vList2"/>
    <dgm:cxn modelId="{61B2148A-DBB5-7B42-AE77-3829DBF33E72}" type="presOf" srcId="{FC1EDA4C-871C-4E93-A724-F02964FF0B30}" destId="{29BAEF37-5AE1-654E-8067-3BD4B95902BC}" srcOrd="0" destOrd="0" presId="urn:microsoft.com/office/officeart/2005/8/layout/vList2"/>
    <dgm:cxn modelId="{0D3AAD98-CFDD-4F82-B24C-E3A9BD929715}" srcId="{0845D5ED-1CCB-402E-AA91-E3FC89264B2E}" destId="{DAAAEBD2-A93D-4591-95B7-1E8F6F5BF2B0}" srcOrd="0" destOrd="0" parTransId="{7DEF36EB-B637-4D2D-985A-B9D0CE9C9B54}" sibTransId="{2214E80B-3083-4929-87E1-07B46D85DEBC}"/>
    <dgm:cxn modelId="{ED6A11A6-2F5D-234F-A74C-AC9C3840CD98}" type="presOf" srcId="{EF93585D-BA2B-4075-A270-F5F53D550B89}" destId="{0063A226-59A4-FF4A-94A5-46F0DC0F6525}" srcOrd="0" destOrd="0" presId="urn:microsoft.com/office/officeart/2005/8/layout/vList2"/>
    <dgm:cxn modelId="{FEAC03FD-E4DF-4B69-AA77-4CD143A76EAC}" srcId="{0845D5ED-1CCB-402E-AA91-E3FC89264B2E}" destId="{FC1EDA4C-871C-4E93-A724-F02964FF0B30}" srcOrd="3" destOrd="0" parTransId="{D3701175-21CD-4B3D-94B4-5A09705D6888}" sibTransId="{D07E51A3-868A-49B6-91D7-8936333FB24F}"/>
    <dgm:cxn modelId="{A154E9E0-E077-984B-B597-53AF3CDC1E91}" type="presParOf" srcId="{7120AA73-D09F-764C-B902-71F90E7C6070}" destId="{920017FB-F61A-E04B-B14D-0C42679129D4}" srcOrd="0" destOrd="0" presId="urn:microsoft.com/office/officeart/2005/8/layout/vList2"/>
    <dgm:cxn modelId="{8F7ED6E3-F51C-9449-8A1E-E166AE1C8BF3}" type="presParOf" srcId="{7120AA73-D09F-764C-B902-71F90E7C6070}" destId="{78519D6E-D6F1-D947-9AFE-8687AE9FA094}" srcOrd="1" destOrd="0" presId="urn:microsoft.com/office/officeart/2005/8/layout/vList2"/>
    <dgm:cxn modelId="{C621AA05-7258-804B-BFC0-AF0AAC9C69C1}" type="presParOf" srcId="{7120AA73-D09F-764C-B902-71F90E7C6070}" destId="{C952F35A-C9B7-B74B-AACF-5B890085BFE8}" srcOrd="2" destOrd="0" presId="urn:microsoft.com/office/officeart/2005/8/layout/vList2"/>
    <dgm:cxn modelId="{1791806B-98AB-7C48-BF1D-45AB2DDBCEAF}" type="presParOf" srcId="{7120AA73-D09F-764C-B902-71F90E7C6070}" destId="{CA523873-8DFD-E844-8F62-50556E5CCA91}" srcOrd="3" destOrd="0" presId="urn:microsoft.com/office/officeart/2005/8/layout/vList2"/>
    <dgm:cxn modelId="{5D3FB22A-5C60-C248-BE01-F2B1DC1BAFC7}" type="presParOf" srcId="{7120AA73-D09F-764C-B902-71F90E7C6070}" destId="{0063A226-59A4-FF4A-94A5-46F0DC0F6525}" srcOrd="4" destOrd="0" presId="urn:microsoft.com/office/officeart/2005/8/layout/vList2"/>
    <dgm:cxn modelId="{6D292174-DFFB-1140-A43D-864CD367BDD2}" type="presParOf" srcId="{7120AA73-D09F-764C-B902-71F90E7C6070}" destId="{B87572D4-0467-9D4A-89C6-2804ABC476F8}" srcOrd="5" destOrd="0" presId="urn:microsoft.com/office/officeart/2005/8/layout/vList2"/>
    <dgm:cxn modelId="{92E9F93D-4BAA-5A4B-BA97-06E4E1A289B4}" type="presParOf" srcId="{7120AA73-D09F-764C-B902-71F90E7C6070}" destId="{29BAEF37-5AE1-654E-8067-3BD4B95902B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5DB4B2C-782E-40DE-B4F9-5F76F317818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2D4762B-F960-4585-A0DD-ADBCCA34B481}">
      <dgm:prSet/>
      <dgm:spPr/>
      <dgm:t>
        <a:bodyPr/>
        <a:lstStyle/>
        <a:p>
          <a:r>
            <a:rPr lang="tr-TR"/>
            <a:t>Sonuç olarak, B12 eksikliğinde </a:t>
          </a:r>
          <a:r>
            <a:rPr lang="tr-TR" b="1"/>
            <a:t>homosistein</a:t>
          </a:r>
          <a:r>
            <a:rPr lang="tr-TR"/>
            <a:t> ve </a:t>
          </a:r>
          <a:r>
            <a:rPr lang="tr-TR" b="1"/>
            <a:t>MMA</a:t>
          </a:r>
          <a:r>
            <a:rPr lang="tr-TR"/>
            <a:t> düzeyleri yükselir.</a:t>
          </a:r>
          <a:endParaRPr lang="en-US"/>
        </a:p>
      </dgm:t>
    </dgm:pt>
    <dgm:pt modelId="{900DCBA0-4A39-4B80-AEE4-437BCCCF31ED}" type="parTrans" cxnId="{63692E90-87B7-4A3F-86F9-54987FBF5210}">
      <dgm:prSet/>
      <dgm:spPr/>
      <dgm:t>
        <a:bodyPr/>
        <a:lstStyle/>
        <a:p>
          <a:endParaRPr lang="en-US"/>
        </a:p>
      </dgm:t>
    </dgm:pt>
    <dgm:pt modelId="{3871A8E5-F736-4A96-B8EB-E889022AF24D}" type="sibTrans" cxnId="{63692E90-87B7-4A3F-86F9-54987FBF5210}">
      <dgm:prSet/>
      <dgm:spPr/>
      <dgm:t>
        <a:bodyPr/>
        <a:lstStyle/>
        <a:p>
          <a:endParaRPr lang="en-US"/>
        </a:p>
      </dgm:t>
    </dgm:pt>
    <dgm:pt modelId="{496DC529-E7C2-46D4-BE1F-0D89782A0782}">
      <dgm:prSet/>
      <dgm:spPr/>
      <dgm:t>
        <a:bodyPr/>
        <a:lstStyle/>
        <a:p>
          <a:r>
            <a:rPr lang="tr-TR"/>
            <a:t>Bu nedenle B12 eksikliğini teşhis etmenin bir başka yolu </a:t>
          </a:r>
          <a:r>
            <a:rPr lang="tr-TR" b="1"/>
            <a:t>homosistein</a:t>
          </a:r>
          <a:r>
            <a:rPr lang="tr-TR"/>
            <a:t> ve </a:t>
          </a:r>
          <a:r>
            <a:rPr lang="tr-TR" b="1"/>
            <a:t>MMA</a:t>
          </a:r>
          <a:r>
            <a:rPr lang="tr-TR"/>
            <a:t> düzeylerini ölçmektir.</a:t>
          </a:r>
          <a:endParaRPr lang="en-US"/>
        </a:p>
      </dgm:t>
    </dgm:pt>
    <dgm:pt modelId="{BE599644-1661-405F-AE66-2A6015DF97FC}" type="parTrans" cxnId="{A4B8E74C-4365-485D-81F5-66C1CC6EC15C}">
      <dgm:prSet/>
      <dgm:spPr/>
      <dgm:t>
        <a:bodyPr/>
        <a:lstStyle/>
        <a:p>
          <a:endParaRPr lang="en-US"/>
        </a:p>
      </dgm:t>
    </dgm:pt>
    <dgm:pt modelId="{DCAE3E2F-3E3B-4790-AF31-0178115DA90B}" type="sibTrans" cxnId="{A4B8E74C-4365-485D-81F5-66C1CC6EC15C}">
      <dgm:prSet/>
      <dgm:spPr/>
      <dgm:t>
        <a:bodyPr/>
        <a:lstStyle/>
        <a:p>
          <a:endParaRPr lang="en-US"/>
        </a:p>
      </dgm:t>
    </dgm:pt>
    <dgm:pt modelId="{717CB8B0-87BD-4ECB-821F-0EE51F308A9D}">
      <dgm:prSet/>
      <dgm:spPr/>
      <dgm:t>
        <a:bodyPr/>
        <a:lstStyle/>
        <a:p>
          <a:r>
            <a:rPr lang="tr-TR"/>
            <a:t>a. B12 eksikliğine ek olarak MMA, kronik böbrek hastalığı ve hipovolemide de yükselebilir.</a:t>
          </a:r>
          <a:endParaRPr lang="en-US"/>
        </a:p>
      </dgm:t>
    </dgm:pt>
    <dgm:pt modelId="{37AC19F2-E31E-4FD2-9439-7AEBDA1A59AE}" type="parTrans" cxnId="{C665AAC6-BAE2-418D-9F1A-F2D5CD0F15F8}">
      <dgm:prSet/>
      <dgm:spPr/>
      <dgm:t>
        <a:bodyPr/>
        <a:lstStyle/>
        <a:p>
          <a:endParaRPr lang="en-US"/>
        </a:p>
      </dgm:t>
    </dgm:pt>
    <dgm:pt modelId="{5E512830-AB23-45B0-B5C8-7F1C03E1C80B}" type="sibTrans" cxnId="{C665AAC6-BAE2-418D-9F1A-F2D5CD0F15F8}">
      <dgm:prSet/>
      <dgm:spPr/>
      <dgm:t>
        <a:bodyPr/>
        <a:lstStyle/>
        <a:p>
          <a:endParaRPr lang="en-US"/>
        </a:p>
      </dgm:t>
    </dgm:pt>
    <dgm:pt modelId="{3EACB497-DB57-4E8B-B2D6-5AE42AF5A7D1}">
      <dgm:prSet/>
      <dgm:spPr/>
      <dgm:t>
        <a:bodyPr/>
        <a:lstStyle/>
        <a:p>
          <a:r>
            <a:rPr lang="tr-TR"/>
            <a:t>b. </a:t>
          </a:r>
          <a:r>
            <a:rPr lang="tr-TR" b="1"/>
            <a:t>MMA &gt; 400 nmol/L</a:t>
          </a:r>
          <a:r>
            <a:rPr lang="tr-TR"/>
            <a:t> düzeyinin B12 eksikliğini teşhis etmedeki duyarlılığı %98’dir; </a:t>
          </a:r>
          <a:r>
            <a:rPr lang="tr-TR" b="1"/>
            <a:t>300–700 nmol/L</a:t>
          </a:r>
          <a:r>
            <a:rPr lang="tr-TR"/>
            <a:t> arası hafif artışlar kronik böbrek hastalığında görülebilir. </a:t>
          </a:r>
          <a:r>
            <a:rPr lang="tr-TR" b="1"/>
            <a:t>MMA &gt; 1000 nmol/L</a:t>
          </a:r>
          <a:r>
            <a:rPr lang="tr-TR"/>
            <a:t> B12 eksikliği için oldukça özgüldür.</a:t>
          </a:r>
          <a:endParaRPr lang="en-US"/>
        </a:p>
      </dgm:t>
    </dgm:pt>
    <dgm:pt modelId="{45D60D74-B534-4A44-A9A9-BC2B48E32A92}" type="parTrans" cxnId="{6326905A-3710-4643-8186-3BF152C91507}">
      <dgm:prSet/>
      <dgm:spPr/>
      <dgm:t>
        <a:bodyPr/>
        <a:lstStyle/>
        <a:p>
          <a:endParaRPr lang="en-US"/>
        </a:p>
      </dgm:t>
    </dgm:pt>
    <dgm:pt modelId="{60DD00BA-177C-40AC-B2A1-62D8255FA0DB}" type="sibTrans" cxnId="{6326905A-3710-4643-8186-3BF152C91507}">
      <dgm:prSet/>
      <dgm:spPr/>
      <dgm:t>
        <a:bodyPr/>
        <a:lstStyle/>
        <a:p>
          <a:endParaRPr lang="en-US"/>
        </a:p>
      </dgm:t>
    </dgm:pt>
    <dgm:pt modelId="{A1B033FF-F5E2-440A-87B8-58B49B4EEA2D}">
      <dgm:prSet/>
      <dgm:spPr/>
      <dgm:t>
        <a:bodyPr/>
        <a:lstStyle/>
        <a:p>
          <a:r>
            <a:rPr lang="tr-TR"/>
            <a:t>c. </a:t>
          </a:r>
          <a:r>
            <a:rPr lang="tr-TR" b="1"/>
            <a:t>Homosistein</a:t>
          </a:r>
          <a:r>
            <a:rPr lang="tr-TR"/>
            <a:t>, folat veya pridoksin eksikliğinde, kronik böbrek hastalığında, hipovolemide ve hipotiroidide yükselebilir.</a:t>
          </a:r>
          <a:endParaRPr lang="en-US"/>
        </a:p>
      </dgm:t>
    </dgm:pt>
    <dgm:pt modelId="{D706DD83-3D43-4B98-8856-ECF4D06E2F36}" type="parTrans" cxnId="{5E5BDDDB-589A-444E-8C72-36CC7B81012E}">
      <dgm:prSet/>
      <dgm:spPr/>
      <dgm:t>
        <a:bodyPr/>
        <a:lstStyle/>
        <a:p>
          <a:endParaRPr lang="en-US"/>
        </a:p>
      </dgm:t>
    </dgm:pt>
    <dgm:pt modelId="{7B24CE27-191D-4773-9916-41F324A308E4}" type="sibTrans" cxnId="{5E5BDDDB-589A-444E-8C72-36CC7B81012E}">
      <dgm:prSet/>
      <dgm:spPr/>
      <dgm:t>
        <a:bodyPr/>
        <a:lstStyle/>
        <a:p>
          <a:endParaRPr lang="en-US"/>
        </a:p>
      </dgm:t>
    </dgm:pt>
    <dgm:pt modelId="{7C42D22E-9073-4CF1-84C2-7E94204167DC}">
      <dgm:prSet/>
      <dgm:spPr/>
      <dgm:t>
        <a:bodyPr/>
        <a:lstStyle/>
        <a:p>
          <a:r>
            <a:rPr lang="tr-TR"/>
            <a:t>d. Homosisteinin duyarlılığı %85–96 arasıdır; yüksek homosistein, yüksek MMA’dan daha az özgüldür.</a:t>
          </a:r>
          <a:endParaRPr lang="en-US"/>
        </a:p>
      </dgm:t>
    </dgm:pt>
    <dgm:pt modelId="{E426E2C8-6481-46E7-A1C3-B7AE83E19C2B}" type="parTrans" cxnId="{CCAD6E06-C278-4ADB-9320-80D99356480D}">
      <dgm:prSet/>
      <dgm:spPr/>
      <dgm:t>
        <a:bodyPr/>
        <a:lstStyle/>
        <a:p>
          <a:endParaRPr lang="en-US"/>
        </a:p>
      </dgm:t>
    </dgm:pt>
    <dgm:pt modelId="{F6081CD9-E5DD-4785-9E17-F7EF8E1988E9}" type="sibTrans" cxnId="{CCAD6E06-C278-4ADB-9320-80D99356480D}">
      <dgm:prSet/>
      <dgm:spPr/>
      <dgm:t>
        <a:bodyPr/>
        <a:lstStyle/>
        <a:p>
          <a:endParaRPr lang="en-US"/>
        </a:p>
      </dgm:t>
    </dgm:pt>
    <dgm:pt modelId="{C02ACDFA-EBBE-C745-AA11-6E2DD44BA303}" type="pres">
      <dgm:prSet presAssocID="{75DB4B2C-782E-40DE-B4F9-5F76F3178184}" presName="linear" presStyleCnt="0">
        <dgm:presLayoutVars>
          <dgm:animLvl val="lvl"/>
          <dgm:resizeHandles val="exact"/>
        </dgm:presLayoutVars>
      </dgm:prSet>
      <dgm:spPr/>
    </dgm:pt>
    <dgm:pt modelId="{579B9B05-DBA8-9B48-B8E6-F71A0E2B6947}" type="pres">
      <dgm:prSet presAssocID="{12D4762B-F960-4585-A0DD-ADBCCA34B48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AC0E94A-AE8D-0440-969F-871A5B0DFC0B}" type="pres">
      <dgm:prSet presAssocID="{3871A8E5-F736-4A96-B8EB-E889022AF24D}" presName="spacer" presStyleCnt="0"/>
      <dgm:spPr/>
    </dgm:pt>
    <dgm:pt modelId="{2E32E666-502D-D843-BA01-A7B388BC22FF}" type="pres">
      <dgm:prSet presAssocID="{496DC529-E7C2-46D4-BE1F-0D89782A078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870E726-53F5-CD43-9AAE-AEB4840AC496}" type="pres">
      <dgm:prSet presAssocID="{DCAE3E2F-3E3B-4790-AF31-0178115DA90B}" presName="spacer" presStyleCnt="0"/>
      <dgm:spPr/>
    </dgm:pt>
    <dgm:pt modelId="{7E78BB26-A056-B04C-820B-6DFE3FC96C74}" type="pres">
      <dgm:prSet presAssocID="{717CB8B0-87BD-4ECB-821F-0EE51F308A9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272BC5E-E894-2849-BDF0-023C53C32716}" type="pres">
      <dgm:prSet presAssocID="{5E512830-AB23-45B0-B5C8-7F1C03E1C80B}" presName="spacer" presStyleCnt="0"/>
      <dgm:spPr/>
    </dgm:pt>
    <dgm:pt modelId="{AD3E182D-0BDA-2341-AFDA-257BC6C7CD06}" type="pres">
      <dgm:prSet presAssocID="{3EACB497-DB57-4E8B-B2D6-5AE42AF5A7D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EE5B867-25C3-3649-BA94-86EC0AA970C1}" type="pres">
      <dgm:prSet presAssocID="{60DD00BA-177C-40AC-B2A1-62D8255FA0DB}" presName="spacer" presStyleCnt="0"/>
      <dgm:spPr/>
    </dgm:pt>
    <dgm:pt modelId="{096E3366-DA9A-E04C-AB65-522F7339897C}" type="pres">
      <dgm:prSet presAssocID="{A1B033FF-F5E2-440A-87B8-58B49B4EEA2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CFBE633-E3D6-394D-96F7-432B112B0B84}" type="pres">
      <dgm:prSet presAssocID="{7B24CE27-191D-4773-9916-41F324A308E4}" presName="spacer" presStyleCnt="0"/>
      <dgm:spPr/>
    </dgm:pt>
    <dgm:pt modelId="{4FCF563F-77D4-D749-AB85-357FDFC5F941}" type="pres">
      <dgm:prSet presAssocID="{7C42D22E-9073-4CF1-84C2-7E94204167D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53C5901-BECC-0545-9968-A02EAAA230A3}" type="presOf" srcId="{717CB8B0-87BD-4ECB-821F-0EE51F308A9D}" destId="{7E78BB26-A056-B04C-820B-6DFE3FC96C74}" srcOrd="0" destOrd="0" presId="urn:microsoft.com/office/officeart/2005/8/layout/vList2"/>
    <dgm:cxn modelId="{CCAD6E06-C278-4ADB-9320-80D99356480D}" srcId="{75DB4B2C-782E-40DE-B4F9-5F76F3178184}" destId="{7C42D22E-9073-4CF1-84C2-7E94204167DC}" srcOrd="5" destOrd="0" parTransId="{E426E2C8-6481-46E7-A1C3-B7AE83E19C2B}" sibTransId="{F6081CD9-E5DD-4785-9E17-F7EF8E1988E9}"/>
    <dgm:cxn modelId="{95ACEF20-8EDE-AC41-BD5B-721257EF8202}" type="presOf" srcId="{A1B033FF-F5E2-440A-87B8-58B49B4EEA2D}" destId="{096E3366-DA9A-E04C-AB65-522F7339897C}" srcOrd="0" destOrd="0" presId="urn:microsoft.com/office/officeart/2005/8/layout/vList2"/>
    <dgm:cxn modelId="{A4B8E74C-4365-485D-81F5-66C1CC6EC15C}" srcId="{75DB4B2C-782E-40DE-B4F9-5F76F3178184}" destId="{496DC529-E7C2-46D4-BE1F-0D89782A0782}" srcOrd="1" destOrd="0" parTransId="{BE599644-1661-405F-AE66-2A6015DF97FC}" sibTransId="{DCAE3E2F-3E3B-4790-AF31-0178115DA90B}"/>
    <dgm:cxn modelId="{6326905A-3710-4643-8186-3BF152C91507}" srcId="{75DB4B2C-782E-40DE-B4F9-5F76F3178184}" destId="{3EACB497-DB57-4E8B-B2D6-5AE42AF5A7D1}" srcOrd="3" destOrd="0" parTransId="{45D60D74-B534-4A44-A9A9-BC2B48E32A92}" sibTransId="{60DD00BA-177C-40AC-B2A1-62D8255FA0DB}"/>
    <dgm:cxn modelId="{22CA6073-F056-2140-AF4A-1CB9CC91F3F9}" type="presOf" srcId="{7C42D22E-9073-4CF1-84C2-7E94204167DC}" destId="{4FCF563F-77D4-D749-AB85-357FDFC5F941}" srcOrd="0" destOrd="0" presId="urn:microsoft.com/office/officeart/2005/8/layout/vList2"/>
    <dgm:cxn modelId="{63692E90-87B7-4A3F-86F9-54987FBF5210}" srcId="{75DB4B2C-782E-40DE-B4F9-5F76F3178184}" destId="{12D4762B-F960-4585-A0DD-ADBCCA34B481}" srcOrd="0" destOrd="0" parTransId="{900DCBA0-4A39-4B80-AEE4-437BCCCF31ED}" sibTransId="{3871A8E5-F736-4A96-B8EB-E889022AF24D}"/>
    <dgm:cxn modelId="{A66EB5AA-3260-3244-9F69-3831EF9980AA}" type="presOf" srcId="{3EACB497-DB57-4E8B-B2D6-5AE42AF5A7D1}" destId="{AD3E182D-0BDA-2341-AFDA-257BC6C7CD06}" srcOrd="0" destOrd="0" presId="urn:microsoft.com/office/officeart/2005/8/layout/vList2"/>
    <dgm:cxn modelId="{60D8F2B6-D7D8-0C4D-A53E-D93263260079}" type="presOf" srcId="{12D4762B-F960-4585-A0DD-ADBCCA34B481}" destId="{579B9B05-DBA8-9B48-B8E6-F71A0E2B6947}" srcOrd="0" destOrd="0" presId="urn:microsoft.com/office/officeart/2005/8/layout/vList2"/>
    <dgm:cxn modelId="{CE9528BB-DF2C-F041-AA69-E7C37908C261}" type="presOf" srcId="{75DB4B2C-782E-40DE-B4F9-5F76F3178184}" destId="{C02ACDFA-EBBE-C745-AA11-6E2DD44BA303}" srcOrd="0" destOrd="0" presId="urn:microsoft.com/office/officeart/2005/8/layout/vList2"/>
    <dgm:cxn modelId="{C665AAC6-BAE2-418D-9F1A-F2D5CD0F15F8}" srcId="{75DB4B2C-782E-40DE-B4F9-5F76F3178184}" destId="{717CB8B0-87BD-4ECB-821F-0EE51F308A9D}" srcOrd="2" destOrd="0" parTransId="{37AC19F2-E31E-4FD2-9439-7AEBDA1A59AE}" sibTransId="{5E512830-AB23-45B0-B5C8-7F1C03E1C80B}"/>
    <dgm:cxn modelId="{22FE24C7-B4BF-0041-B3A9-26C3B6FB881D}" type="presOf" srcId="{496DC529-E7C2-46D4-BE1F-0D89782A0782}" destId="{2E32E666-502D-D843-BA01-A7B388BC22FF}" srcOrd="0" destOrd="0" presId="urn:microsoft.com/office/officeart/2005/8/layout/vList2"/>
    <dgm:cxn modelId="{5E5BDDDB-589A-444E-8C72-36CC7B81012E}" srcId="{75DB4B2C-782E-40DE-B4F9-5F76F3178184}" destId="{A1B033FF-F5E2-440A-87B8-58B49B4EEA2D}" srcOrd="4" destOrd="0" parTransId="{D706DD83-3D43-4B98-8856-ECF4D06E2F36}" sibTransId="{7B24CE27-191D-4773-9916-41F324A308E4}"/>
    <dgm:cxn modelId="{9858A8B6-2075-EA4F-899B-34828C7F37B9}" type="presParOf" srcId="{C02ACDFA-EBBE-C745-AA11-6E2DD44BA303}" destId="{579B9B05-DBA8-9B48-B8E6-F71A0E2B6947}" srcOrd="0" destOrd="0" presId="urn:microsoft.com/office/officeart/2005/8/layout/vList2"/>
    <dgm:cxn modelId="{FE9EB934-57C1-2245-99A1-6397742F4E43}" type="presParOf" srcId="{C02ACDFA-EBBE-C745-AA11-6E2DD44BA303}" destId="{FAC0E94A-AE8D-0440-969F-871A5B0DFC0B}" srcOrd="1" destOrd="0" presId="urn:microsoft.com/office/officeart/2005/8/layout/vList2"/>
    <dgm:cxn modelId="{CEA1268A-F0C8-904C-9BFB-978EFA57493A}" type="presParOf" srcId="{C02ACDFA-EBBE-C745-AA11-6E2DD44BA303}" destId="{2E32E666-502D-D843-BA01-A7B388BC22FF}" srcOrd="2" destOrd="0" presId="urn:microsoft.com/office/officeart/2005/8/layout/vList2"/>
    <dgm:cxn modelId="{7B223C58-B1B8-004B-B718-50B88D4B1143}" type="presParOf" srcId="{C02ACDFA-EBBE-C745-AA11-6E2DD44BA303}" destId="{6870E726-53F5-CD43-9AAE-AEB4840AC496}" srcOrd="3" destOrd="0" presId="urn:microsoft.com/office/officeart/2005/8/layout/vList2"/>
    <dgm:cxn modelId="{E9AB4E65-3C7C-AA4D-9348-F8B5752179B4}" type="presParOf" srcId="{C02ACDFA-EBBE-C745-AA11-6E2DD44BA303}" destId="{7E78BB26-A056-B04C-820B-6DFE3FC96C74}" srcOrd="4" destOrd="0" presId="urn:microsoft.com/office/officeart/2005/8/layout/vList2"/>
    <dgm:cxn modelId="{455DCEA6-E8DD-1645-A42D-5E5B869889E7}" type="presParOf" srcId="{C02ACDFA-EBBE-C745-AA11-6E2DD44BA303}" destId="{2272BC5E-E894-2849-BDF0-023C53C32716}" srcOrd="5" destOrd="0" presId="urn:microsoft.com/office/officeart/2005/8/layout/vList2"/>
    <dgm:cxn modelId="{0EBEFC98-71BC-D64D-A295-445BEAC7C739}" type="presParOf" srcId="{C02ACDFA-EBBE-C745-AA11-6E2DD44BA303}" destId="{AD3E182D-0BDA-2341-AFDA-257BC6C7CD06}" srcOrd="6" destOrd="0" presId="urn:microsoft.com/office/officeart/2005/8/layout/vList2"/>
    <dgm:cxn modelId="{6EE59CD2-166C-0E46-8318-4605FBBCFCEA}" type="presParOf" srcId="{C02ACDFA-EBBE-C745-AA11-6E2DD44BA303}" destId="{5EE5B867-25C3-3649-BA94-86EC0AA970C1}" srcOrd="7" destOrd="0" presId="urn:microsoft.com/office/officeart/2005/8/layout/vList2"/>
    <dgm:cxn modelId="{39B1B46C-5C07-5A4E-924E-BB7FD96B260F}" type="presParOf" srcId="{C02ACDFA-EBBE-C745-AA11-6E2DD44BA303}" destId="{096E3366-DA9A-E04C-AB65-522F7339897C}" srcOrd="8" destOrd="0" presId="urn:microsoft.com/office/officeart/2005/8/layout/vList2"/>
    <dgm:cxn modelId="{3C7EA2D2-7E15-B743-8ED7-55D7EE4E59BA}" type="presParOf" srcId="{C02ACDFA-EBBE-C745-AA11-6E2DD44BA303}" destId="{BCFBE633-E3D6-394D-96F7-432B112B0B84}" srcOrd="9" destOrd="0" presId="urn:microsoft.com/office/officeart/2005/8/layout/vList2"/>
    <dgm:cxn modelId="{5A02F1AA-4CA5-8D47-BAE8-7DBC694A14FF}" type="presParOf" srcId="{C02ACDFA-EBBE-C745-AA11-6E2DD44BA303}" destId="{4FCF563F-77D4-D749-AB85-357FDFC5F94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7815DA9-4A8D-4A31-8F0C-7E9E9177603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51B3326-2CE4-47F8-888F-D473A4E90FEC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Pteroilmonoglutamat şeklinde jejenum ve ileumdan emilir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2821E4EA-2DE0-4E8D-A42E-DC111A28B2E1}" type="parTrans" cxnId="{51A3497F-7B2E-4B45-A6EB-009E666E283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1FEB6A61-082D-4E34-9BDF-A6C07DAC168B}" type="sibTrans" cxnId="{51A3497F-7B2E-4B45-A6EB-009E666E283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04379100-EE0F-4A8E-ADCE-5043593CE695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Folat taşıyıcı sistemi yoluyla emilir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CC03807C-28F3-4896-B42A-2FD08821D69D}" type="parTrans" cxnId="{6B83BE00-3D2A-4B94-8ED3-B2DCC48F4B25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7CE21085-CF8E-46A4-B463-96F9A8CD1B03}" type="sibTrans" cxnId="{6B83BE00-3D2A-4B94-8ED3-B2DCC48F4B25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7572411C-B8BD-4502-A9BC-C0162F1D4716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Yüksek miktarlarda alınırsa pasif düffüzyonlada emilir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AB247C4-5437-44A2-8871-0C8BA3A153FD}" type="parTrans" cxnId="{01A846B0-4716-4AE6-ADDD-098CBDA163A4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4E7B171F-C3F9-4F8C-BF94-B80C008CF761}" type="sibTrans" cxnId="{01A846B0-4716-4AE6-ADDD-098CBDA163A4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C7C4112-2A5A-44C4-921D-EA5AA44C2E7E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Emilen FA plazmada 5-metil tetrahidro folata (H4PteGlun) döşür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587ACEB4-A567-4C1E-8216-8224CCC45DD8}" type="parTrans" cxnId="{B98FA428-B9A4-4841-94E4-ED981BA00A9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F220052-13E7-4E39-9E2D-DA9446FEF085}" type="sibTrans" cxnId="{B98FA428-B9A4-4841-94E4-ED981BA00A9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CD902B58-4ED9-499D-A064-2FF00F10AD42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Enterohepatik dolaşıma giren FA 90 </a:t>
          </a:r>
          <a:r>
            <a:rPr lang="en-US">
              <a:solidFill>
                <a:schemeClr val="tx1"/>
              </a:solidFill>
              <a:latin typeface="Comic Sans MS" panose="030F0902030302020204" pitchFamily="66" charset="0"/>
            </a:rPr>
            <a:t>µ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g/gün (safraya salgılanan)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AA03B34B-3B75-4F6A-99C0-A9BD1D7DB393}" type="parTrans" cxnId="{A1418E0A-8BA7-47BA-9D4F-5637B941C022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357BA477-8CD0-416F-8554-E881351BC4D5}" type="sibTrans" cxnId="{A1418E0A-8BA7-47BA-9D4F-5637B941C022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5573BAE9-4917-425C-AB95-C0CCEE158A62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Reduced folat carier ve folat reseptörü yoluyla hücre içine girer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B313EA87-0B6F-475F-BCEE-28B0B3B39A94}" type="parTrans" cxnId="{838CD6EA-8BB2-4825-93DB-8134BE34B4B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11F902DF-DB45-411C-8363-649B7916AA13}" type="sibTrans" cxnId="{838CD6EA-8BB2-4825-93DB-8134BE34B4B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A9A6E133-841F-A144-A1AD-799439811D49}" type="pres">
      <dgm:prSet presAssocID="{37815DA9-4A8D-4A31-8F0C-7E9E91776034}" presName="linear" presStyleCnt="0">
        <dgm:presLayoutVars>
          <dgm:animLvl val="lvl"/>
          <dgm:resizeHandles val="exact"/>
        </dgm:presLayoutVars>
      </dgm:prSet>
      <dgm:spPr/>
    </dgm:pt>
    <dgm:pt modelId="{AFAE877A-C32A-2B46-81BB-C1569CB94CC2}" type="pres">
      <dgm:prSet presAssocID="{551B3326-2CE4-47F8-888F-D473A4E90FE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6188C1F-4F5C-1941-9847-0699FAAAF1EA}" type="pres">
      <dgm:prSet presAssocID="{1FEB6A61-082D-4E34-9BDF-A6C07DAC168B}" presName="spacer" presStyleCnt="0"/>
      <dgm:spPr/>
    </dgm:pt>
    <dgm:pt modelId="{3FF9EC4D-4747-1F4A-BF65-E3C20AF15BBA}" type="pres">
      <dgm:prSet presAssocID="{04379100-EE0F-4A8E-ADCE-5043593CE69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C209D73-7C35-D544-91A0-F0BEEC6E2E37}" type="pres">
      <dgm:prSet presAssocID="{7CE21085-CF8E-46A4-B463-96F9A8CD1B03}" presName="spacer" presStyleCnt="0"/>
      <dgm:spPr/>
    </dgm:pt>
    <dgm:pt modelId="{575CAD44-15E0-4F4A-ADBD-B4B2802A3F51}" type="pres">
      <dgm:prSet presAssocID="{7572411C-B8BD-4502-A9BC-C0162F1D471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9938176-391A-D842-80AC-534499C13E29}" type="pres">
      <dgm:prSet presAssocID="{4E7B171F-C3F9-4F8C-BF94-B80C008CF761}" presName="spacer" presStyleCnt="0"/>
      <dgm:spPr/>
    </dgm:pt>
    <dgm:pt modelId="{64926D35-0681-E64F-98AA-17D1BDE1953F}" type="pres">
      <dgm:prSet presAssocID="{6C7C4112-2A5A-44C4-921D-EA5AA44C2E7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FF18043-0273-0940-8BAB-6011DB9CB44D}" type="pres">
      <dgm:prSet presAssocID="{6F220052-13E7-4E39-9E2D-DA9446FEF085}" presName="spacer" presStyleCnt="0"/>
      <dgm:spPr/>
    </dgm:pt>
    <dgm:pt modelId="{7DECCBA8-7C52-C94E-A026-30DADF10D348}" type="pres">
      <dgm:prSet presAssocID="{CD902B58-4ED9-499D-A064-2FF00F10AD4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1D58D99-B8B5-C248-83AB-222C9621B480}" type="pres">
      <dgm:prSet presAssocID="{357BA477-8CD0-416F-8554-E881351BC4D5}" presName="spacer" presStyleCnt="0"/>
      <dgm:spPr/>
    </dgm:pt>
    <dgm:pt modelId="{990E22AA-7FAB-0647-A590-F387AD089CAC}" type="pres">
      <dgm:prSet presAssocID="{5573BAE9-4917-425C-AB95-C0CCEE158A6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B83BE00-3D2A-4B94-8ED3-B2DCC48F4B25}" srcId="{37815DA9-4A8D-4A31-8F0C-7E9E91776034}" destId="{04379100-EE0F-4A8E-ADCE-5043593CE695}" srcOrd="1" destOrd="0" parTransId="{CC03807C-28F3-4896-B42A-2FD08821D69D}" sibTransId="{7CE21085-CF8E-46A4-B463-96F9A8CD1B03}"/>
    <dgm:cxn modelId="{462AFB06-98F1-AE49-A01A-0FA540E5FBAF}" type="presOf" srcId="{5573BAE9-4917-425C-AB95-C0CCEE158A62}" destId="{990E22AA-7FAB-0647-A590-F387AD089CAC}" srcOrd="0" destOrd="0" presId="urn:microsoft.com/office/officeart/2005/8/layout/vList2"/>
    <dgm:cxn modelId="{A1418E0A-8BA7-47BA-9D4F-5637B941C022}" srcId="{37815DA9-4A8D-4A31-8F0C-7E9E91776034}" destId="{CD902B58-4ED9-499D-A064-2FF00F10AD42}" srcOrd="4" destOrd="0" parTransId="{AA03B34B-3B75-4F6A-99C0-A9BD1D7DB393}" sibTransId="{357BA477-8CD0-416F-8554-E881351BC4D5}"/>
    <dgm:cxn modelId="{32A58B12-460B-764D-BE66-9E7D2850E5E0}" type="presOf" srcId="{CD902B58-4ED9-499D-A064-2FF00F10AD42}" destId="{7DECCBA8-7C52-C94E-A026-30DADF10D348}" srcOrd="0" destOrd="0" presId="urn:microsoft.com/office/officeart/2005/8/layout/vList2"/>
    <dgm:cxn modelId="{B98FA428-B9A4-4841-94E4-ED981BA00A99}" srcId="{37815DA9-4A8D-4A31-8F0C-7E9E91776034}" destId="{6C7C4112-2A5A-44C4-921D-EA5AA44C2E7E}" srcOrd="3" destOrd="0" parTransId="{587ACEB4-A567-4C1E-8216-8224CCC45DD8}" sibTransId="{6F220052-13E7-4E39-9E2D-DA9446FEF085}"/>
    <dgm:cxn modelId="{C4A7512A-5C3D-6447-B5D8-9684FDAE371E}" type="presOf" srcId="{04379100-EE0F-4A8E-ADCE-5043593CE695}" destId="{3FF9EC4D-4747-1F4A-BF65-E3C20AF15BBA}" srcOrd="0" destOrd="0" presId="urn:microsoft.com/office/officeart/2005/8/layout/vList2"/>
    <dgm:cxn modelId="{7E9BCE34-ED4F-B04C-96C0-95A8922698F8}" type="presOf" srcId="{6C7C4112-2A5A-44C4-921D-EA5AA44C2E7E}" destId="{64926D35-0681-E64F-98AA-17D1BDE1953F}" srcOrd="0" destOrd="0" presId="urn:microsoft.com/office/officeart/2005/8/layout/vList2"/>
    <dgm:cxn modelId="{E4506778-2B2D-D74B-8F5B-745ACD35027D}" type="presOf" srcId="{7572411C-B8BD-4502-A9BC-C0162F1D4716}" destId="{575CAD44-15E0-4F4A-ADBD-B4B2802A3F51}" srcOrd="0" destOrd="0" presId="urn:microsoft.com/office/officeart/2005/8/layout/vList2"/>
    <dgm:cxn modelId="{51A3497F-7B2E-4B45-A6EB-009E666E283C}" srcId="{37815DA9-4A8D-4A31-8F0C-7E9E91776034}" destId="{551B3326-2CE4-47F8-888F-D473A4E90FEC}" srcOrd="0" destOrd="0" parTransId="{2821E4EA-2DE0-4E8D-A42E-DC111A28B2E1}" sibTransId="{1FEB6A61-082D-4E34-9BDF-A6C07DAC168B}"/>
    <dgm:cxn modelId="{309D7A8B-CDD9-A848-8576-0A46C5CE86F2}" type="presOf" srcId="{37815DA9-4A8D-4A31-8F0C-7E9E91776034}" destId="{A9A6E133-841F-A144-A1AD-799439811D49}" srcOrd="0" destOrd="0" presId="urn:microsoft.com/office/officeart/2005/8/layout/vList2"/>
    <dgm:cxn modelId="{01A846B0-4716-4AE6-ADDD-098CBDA163A4}" srcId="{37815DA9-4A8D-4A31-8F0C-7E9E91776034}" destId="{7572411C-B8BD-4502-A9BC-C0162F1D4716}" srcOrd="2" destOrd="0" parTransId="{6AB247C4-5437-44A2-8871-0C8BA3A153FD}" sibTransId="{4E7B171F-C3F9-4F8C-BF94-B80C008CF761}"/>
    <dgm:cxn modelId="{F84F54C7-35F8-A04A-88E4-63AB16B1F692}" type="presOf" srcId="{551B3326-2CE4-47F8-888F-D473A4E90FEC}" destId="{AFAE877A-C32A-2B46-81BB-C1569CB94CC2}" srcOrd="0" destOrd="0" presId="urn:microsoft.com/office/officeart/2005/8/layout/vList2"/>
    <dgm:cxn modelId="{838CD6EA-8BB2-4825-93DB-8134BE34B4BC}" srcId="{37815DA9-4A8D-4A31-8F0C-7E9E91776034}" destId="{5573BAE9-4917-425C-AB95-C0CCEE158A62}" srcOrd="5" destOrd="0" parTransId="{B313EA87-0B6F-475F-BCEE-28B0B3B39A94}" sibTransId="{11F902DF-DB45-411C-8363-649B7916AA13}"/>
    <dgm:cxn modelId="{A7B76A2F-4421-DD4B-9244-FD96613D239E}" type="presParOf" srcId="{A9A6E133-841F-A144-A1AD-799439811D49}" destId="{AFAE877A-C32A-2B46-81BB-C1569CB94CC2}" srcOrd="0" destOrd="0" presId="urn:microsoft.com/office/officeart/2005/8/layout/vList2"/>
    <dgm:cxn modelId="{60CA5305-8A57-2E4B-B4A4-C38D87791DD2}" type="presParOf" srcId="{A9A6E133-841F-A144-A1AD-799439811D49}" destId="{66188C1F-4F5C-1941-9847-0699FAAAF1EA}" srcOrd="1" destOrd="0" presId="urn:microsoft.com/office/officeart/2005/8/layout/vList2"/>
    <dgm:cxn modelId="{0C88DC3B-EB07-474A-BFED-ADC885AD347C}" type="presParOf" srcId="{A9A6E133-841F-A144-A1AD-799439811D49}" destId="{3FF9EC4D-4747-1F4A-BF65-E3C20AF15BBA}" srcOrd="2" destOrd="0" presId="urn:microsoft.com/office/officeart/2005/8/layout/vList2"/>
    <dgm:cxn modelId="{BC10624D-84EA-624B-A078-9E4ABD19DC24}" type="presParOf" srcId="{A9A6E133-841F-A144-A1AD-799439811D49}" destId="{2C209D73-7C35-D544-91A0-F0BEEC6E2E37}" srcOrd="3" destOrd="0" presId="urn:microsoft.com/office/officeart/2005/8/layout/vList2"/>
    <dgm:cxn modelId="{C0FD657D-2A21-0145-817A-A3EB0E1AB2E1}" type="presParOf" srcId="{A9A6E133-841F-A144-A1AD-799439811D49}" destId="{575CAD44-15E0-4F4A-ADBD-B4B2802A3F51}" srcOrd="4" destOrd="0" presId="urn:microsoft.com/office/officeart/2005/8/layout/vList2"/>
    <dgm:cxn modelId="{9AAE2497-3153-8B43-B55D-365F0B34FD90}" type="presParOf" srcId="{A9A6E133-841F-A144-A1AD-799439811D49}" destId="{F9938176-391A-D842-80AC-534499C13E29}" srcOrd="5" destOrd="0" presId="urn:microsoft.com/office/officeart/2005/8/layout/vList2"/>
    <dgm:cxn modelId="{0C4BA7FC-CF8E-BC42-AAAA-BD6809E162E5}" type="presParOf" srcId="{A9A6E133-841F-A144-A1AD-799439811D49}" destId="{64926D35-0681-E64F-98AA-17D1BDE1953F}" srcOrd="6" destOrd="0" presId="urn:microsoft.com/office/officeart/2005/8/layout/vList2"/>
    <dgm:cxn modelId="{A027811C-5C97-C84B-B276-A9F77C347EC0}" type="presParOf" srcId="{A9A6E133-841F-A144-A1AD-799439811D49}" destId="{2FF18043-0273-0940-8BAB-6011DB9CB44D}" srcOrd="7" destOrd="0" presId="urn:microsoft.com/office/officeart/2005/8/layout/vList2"/>
    <dgm:cxn modelId="{15812542-1017-574D-9C5D-03C2FC8793BD}" type="presParOf" srcId="{A9A6E133-841F-A144-A1AD-799439811D49}" destId="{7DECCBA8-7C52-C94E-A026-30DADF10D348}" srcOrd="8" destOrd="0" presId="urn:microsoft.com/office/officeart/2005/8/layout/vList2"/>
    <dgm:cxn modelId="{C4035748-A8AC-4D47-AD47-33B19A59CEA6}" type="presParOf" srcId="{A9A6E133-841F-A144-A1AD-799439811D49}" destId="{B1D58D99-B8B5-C248-83AB-222C9621B480}" srcOrd="9" destOrd="0" presId="urn:microsoft.com/office/officeart/2005/8/layout/vList2"/>
    <dgm:cxn modelId="{E07C6D8B-72E2-F046-8A21-F822E19AAD0A}" type="presParOf" srcId="{A9A6E133-841F-A144-A1AD-799439811D49}" destId="{990E22AA-7FAB-0647-A590-F387AD089CA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2A63452-CEAE-4985-AA9C-C59BBE2DFEB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AF327B-9F4F-4728-8C95-A52CDB59AF29}">
      <dgm:prSet/>
      <dgm:spPr/>
      <dgm:t>
        <a:bodyPr/>
        <a:lstStyle/>
        <a:p>
          <a:r>
            <a:rPr lang="tr-TR" b="1" dirty="0"/>
            <a:t>Hücre içine giren </a:t>
          </a:r>
          <a:r>
            <a:rPr lang="tr-TR" b="1" dirty="0" err="1"/>
            <a:t>pteroilmonoglutamat</a:t>
          </a:r>
          <a:r>
            <a:rPr lang="tr-TR" b="1" dirty="0"/>
            <a:t> burada </a:t>
          </a:r>
          <a:r>
            <a:rPr lang="tr-TR" b="1" dirty="0" err="1"/>
            <a:t>poliglutamata</a:t>
          </a:r>
          <a:r>
            <a:rPr lang="tr-TR" b="1" dirty="0"/>
            <a:t> dönüşür</a:t>
          </a:r>
          <a:endParaRPr lang="en-US" dirty="0"/>
        </a:p>
      </dgm:t>
    </dgm:pt>
    <dgm:pt modelId="{69BACF60-423B-4895-B11F-8549AE2AA7B0}" type="parTrans" cxnId="{9E97CB36-003B-44F7-8AE9-4C6784980B98}">
      <dgm:prSet/>
      <dgm:spPr/>
      <dgm:t>
        <a:bodyPr/>
        <a:lstStyle/>
        <a:p>
          <a:endParaRPr lang="en-US"/>
        </a:p>
      </dgm:t>
    </dgm:pt>
    <dgm:pt modelId="{A380C017-6502-43DE-A19B-8AE81B66A64F}" type="sibTrans" cxnId="{9E97CB36-003B-44F7-8AE9-4C6784980B98}">
      <dgm:prSet/>
      <dgm:spPr/>
      <dgm:t>
        <a:bodyPr/>
        <a:lstStyle/>
        <a:p>
          <a:endParaRPr lang="en-US"/>
        </a:p>
      </dgm:t>
    </dgm:pt>
    <dgm:pt modelId="{3DF5C3FC-F52B-4DDD-8140-A35DA407D0CF}">
      <dgm:prSet/>
      <dgm:spPr/>
      <dgm:t>
        <a:bodyPr/>
        <a:lstStyle/>
        <a:p>
          <a:r>
            <a:rPr lang="tr-TR"/>
            <a:t>Dihidrofolat redüktaz tarafından tetrahidrofolata dönüştürülür</a:t>
          </a:r>
          <a:endParaRPr lang="en-US"/>
        </a:p>
      </dgm:t>
    </dgm:pt>
    <dgm:pt modelId="{4147DF27-F952-4A2F-9897-2FF8AD6C4B0E}" type="parTrans" cxnId="{6A85248D-1691-4347-8D19-7D74DA656D43}">
      <dgm:prSet/>
      <dgm:spPr/>
      <dgm:t>
        <a:bodyPr/>
        <a:lstStyle/>
        <a:p>
          <a:endParaRPr lang="en-US"/>
        </a:p>
      </dgm:t>
    </dgm:pt>
    <dgm:pt modelId="{2445554B-6DFF-4D45-9B95-5E94CFED6025}" type="sibTrans" cxnId="{6A85248D-1691-4347-8D19-7D74DA656D43}">
      <dgm:prSet/>
      <dgm:spPr/>
      <dgm:t>
        <a:bodyPr/>
        <a:lstStyle/>
        <a:p>
          <a:endParaRPr lang="en-US"/>
        </a:p>
      </dgm:t>
    </dgm:pt>
    <dgm:pt modelId="{11146182-2506-43B4-83C4-741CB54792BB}">
      <dgm:prSet/>
      <dgm:spPr/>
      <dgm:t>
        <a:bodyPr/>
        <a:lstStyle/>
        <a:p>
          <a:r>
            <a:rPr lang="tr-TR" b="1"/>
            <a:t>Tetrahidrofolat fizyolojik açıdan oldukça önemlidir</a:t>
          </a:r>
          <a:endParaRPr lang="en-US"/>
        </a:p>
      </dgm:t>
    </dgm:pt>
    <dgm:pt modelId="{CD955FA5-D568-4970-8B03-310C1C96B995}" type="parTrans" cxnId="{30D8B820-088C-4B53-97EF-8C3B3116B5B8}">
      <dgm:prSet/>
      <dgm:spPr/>
      <dgm:t>
        <a:bodyPr/>
        <a:lstStyle/>
        <a:p>
          <a:endParaRPr lang="en-US"/>
        </a:p>
      </dgm:t>
    </dgm:pt>
    <dgm:pt modelId="{4F1A2410-BA36-40F8-AD82-0886A2168A89}" type="sibTrans" cxnId="{30D8B820-088C-4B53-97EF-8C3B3116B5B8}">
      <dgm:prSet/>
      <dgm:spPr/>
      <dgm:t>
        <a:bodyPr/>
        <a:lstStyle/>
        <a:p>
          <a:endParaRPr lang="en-US"/>
        </a:p>
      </dgm:t>
    </dgm:pt>
    <dgm:pt modelId="{D12F7922-5079-4DBF-B520-BB1EC4125F67}">
      <dgm:prSet/>
      <dgm:spPr/>
      <dgm:t>
        <a:bodyPr/>
        <a:lstStyle/>
        <a:p>
          <a:r>
            <a:rPr lang="tr-TR" dirty="0"/>
            <a:t>FA tek karbon metabolizmasında rol alır.</a:t>
          </a:r>
          <a:endParaRPr lang="en-US" dirty="0"/>
        </a:p>
      </dgm:t>
    </dgm:pt>
    <dgm:pt modelId="{7CC7072E-2787-40FA-8495-BD7FE2DD3317}" type="parTrans" cxnId="{2ADE2F77-5779-448C-9D64-B6E4A2DD7297}">
      <dgm:prSet/>
      <dgm:spPr/>
      <dgm:t>
        <a:bodyPr/>
        <a:lstStyle/>
        <a:p>
          <a:endParaRPr lang="en-US"/>
        </a:p>
      </dgm:t>
    </dgm:pt>
    <dgm:pt modelId="{568A7F60-BD5C-43A5-8F51-1A0B0B020C94}" type="sibTrans" cxnId="{2ADE2F77-5779-448C-9D64-B6E4A2DD7297}">
      <dgm:prSet/>
      <dgm:spPr/>
      <dgm:t>
        <a:bodyPr/>
        <a:lstStyle/>
        <a:p>
          <a:endParaRPr lang="en-US"/>
        </a:p>
      </dgm:t>
    </dgm:pt>
    <dgm:pt modelId="{F04AB3CC-5EE8-444F-B5C9-4A3BAAAD3BFA}">
      <dgm:prSet/>
      <dgm:spPr/>
      <dgm:t>
        <a:bodyPr/>
        <a:lstStyle/>
        <a:p>
          <a:r>
            <a:rPr lang="tr-TR" b="1"/>
            <a:t>Pürin ve aa metabolizmasında </a:t>
          </a:r>
          <a:r>
            <a:rPr lang="tr-TR"/>
            <a:t>rol alır (timidilat sentetaz 5,10 metilentetrahidro folatı kullanır)</a:t>
          </a:r>
          <a:endParaRPr lang="en-US"/>
        </a:p>
      </dgm:t>
    </dgm:pt>
    <dgm:pt modelId="{76F84042-D2AC-4AB0-A14A-389E167C6965}" type="parTrans" cxnId="{54652A2A-CDF0-4EB1-9CDE-A9741BDEA167}">
      <dgm:prSet/>
      <dgm:spPr/>
      <dgm:t>
        <a:bodyPr/>
        <a:lstStyle/>
        <a:p>
          <a:endParaRPr lang="en-US"/>
        </a:p>
      </dgm:t>
    </dgm:pt>
    <dgm:pt modelId="{F97B75FE-5435-4F59-B263-DBA055389438}" type="sibTrans" cxnId="{54652A2A-CDF0-4EB1-9CDE-A9741BDEA167}">
      <dgm:prSet/>
      <dgm:spPr/>
      <dgm:t>
        <a:bodyPr/>
        <a:lstStyle/>
        <a:p>
          <a:endParaRPr lang="en-US"/>
        </a:p>
      </dgm:t>
    </dgm:pt>
    <dgm:pt modelId="{8FC8BFD4-F458-7C42-BBEB-D28ADBEDBEB4}" type="pres">
      <dgm:prSet presAssocID="{42A63452-CEAE-4985-AA9C-C59BBE2DFEBC}" presName="linear" presStyleCnt="0">
        <dgm:presLayoutVars>
          <dgm:animLvl val="lvl"/>
          <dgm:resizeHandles val="exact"/>
        </dgm:presLayoutVars>
      </dgm:prSet>
      <dgm:spPr/>
    </dgm:pt>
    <dgm:pt modelId="{32C5DF6C-D586-0143-944A-6128D32A0A4C}" type="pres">
      <dgm:prSet presAssocID="{F8AF327B-9F4F-4728-8C95-A52CDB59AF2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699282F-F378-C245-AAA2-A57CB39F3220}" type="pres">
      <dgm:prSet presAssocID="{A380C017-6502-43DE-A19B-8AE81B66A64F}" presName="spacer" presStyleCnt="0"/>
      <dgm:spPr/>
    </dgm:pt>
    <dgm:pt modelId="{F8D722F1-11FB-7D43-B852-AC3F8027BA46}" type="pres">
      <dgm:prSet presAssocID="{3DF5C3FC-F52B-4DDD-8140-A35DA407D0C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D936E25-781C-3E40-9599-61D4DB2A01C0}" type="pres">
      <dgm:prSet presAssocID="{2445554B-6DFF-4D45-9B95-5E94CFED6025}" presName="spacer" presStyleCnt="0"/>
      <dgm:spPr/>
    </dgm:pt>
    <dgm:pt modelId="{8DE52593-F003-7A48-9623-A9AC3EFC6D6D}" type="pres">
      <dgm:prSet presAssocID="{11146182-2506-43B4-83C4-741CB54792B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E0EA1D1-1161-1049-B2AA-DCA050E7B440}" type="pres">
      <dgm:prSet presAssocID="{4F1A2410-BA36-40F8-AD82-0886A2168A89}" presName="spacer" presStyleCnt="0"/>
      <dgm:spPr/>
    </dgm:pt>
    <dgm:pt modelId="{ECF6E7DA-567C-CE49-86A2-DE0CCC39B2DE}" type="pres">
      <dgm:prSet presAssocID="{D12F7922-5079-4DBF-B520-BB1EC4125F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DB09789-A3F7-C14C-B8F4-CEA149D0429E}" type="pres">
      <dgm:prSet presAssocID="{568A7F60-BD5C-43A5-8F51-1A0B0B020C94}" presName="spacer" presStyleCnt="0"/>
      <dgm:spPr/>
    </dgm:pt>
    <dgm:pt modelId="{7229764B-3345-704A-B8F1-116D97980514}" type="pres">
      <dgm:prSet presAssocID="{F04AB3CC-5EE8-444F-B5C9-4A3BAAAD3BF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0D8B820-088C-4B53-97EF-8C3B3116B5B8}" srcId="{42A63452-CEAE-4985-AA9C-C59BBE2DFEBC}" destId="{11146182-2506-43B4-83C4-741CB54792BB}" srcOrd="2" destOrd="0" parTransId="{CD955FA5-D568-4970-8B03-310C1C96B995}" sibTransId="{4F1A2410-BA36-40F8-AD82-0886A2168A89}"/>
    <dgm:cxn modelId="{54652A2A-CDF0-4EB1-9CDE-A9741BDEA167}" srcId="{42A63452-CEAE-4985-AA9C-C59BBE2DFEBC}" destId="{F04AB3CC-5EE8-444F-B5C9-4A3BAAAD3BFA}" srcOrd="4" destOrd="0" parTransId="{76F84042-D2AC-4AB0-A14A-389E167C6965}" sibTransId="{F97B75FE-5435-4F59-B263-DBA055389438}"/>
    <dgm:cxn modelId="{FA1CA435-5602-BE49-B142-A2C42FE4CE38}" type="presOf" srcId="{3DF5C3FC-F52B-4DDD-8140-A35DA407D0CF}" destId="{F8D722F1-11FB-7D43-B852-AC3F8027BA46}" srcOrd="0" destOrd="0" presId="urn:microsoft.com/office/officeart/2005/8/layout/vList2"/>
    <dgm:cxn modelId="{9E97CB36-003B-44F7-8AE9-4C6784980B98}" srcId="{42A63452-CEAE-4985-AA9C-C59BBE2DFEBC}" destId="{F8AF327B-9F4F-4728-8C95-A52CDB59AF29}" srcOrd="0" destOrd="0" parTransId="{69BACF60-423B-4895-B11F-8549AE2AA7B0}" sibTransId="{A380C017-6502-43DE-A19B-8AE81B66A64F}"/>
    <dgm:cxn modelId="{CDFCBB72-275D-D344-9AEA-E23F28758689}" type="presOf" srcId="{F04AB3CC-5EE8-444F-B5C9-4A3BAAAD3BFA}" destId="{7229764B-3345-704A-B8F1-116D97980514}" srcOrd="0" destOrd="0" presId="urn:microsoft.com/office/officeart/2005/8/layout/vList2"/>
    <dgm:cxn modelId="{2ADE2F77-5779-448C-9D64-B6E4A2DD7297}" srcId="{42A63452-CEAE-4985-AA9C-C59BBE2DFEBC}" destId="{D12F7922-5079-4DBF-B520-BB1EC4125F67}" srcOrd="3" destOrd="0" parTransId="{7CC7072E-2787-40FA-8495-BD7FE2DD3317}" sibTransId="{568A7F60-BD5C-43A5-8F51-1A0B0B020C94}"/>
    <dgm:cxn modelId="{6A85248D-1691-4347-8D19-7D74DA656D43}" srcId="{42A63452-CEAE-4985-AA9C-C59BBE2DFEBC}" destId="{3DF5C3FC-F52B-4DDD-8140-A35DA407D0CF}" srcOrd="1" destOrd="0" parTransId="{4147DF27-F952-4A2F-9897-2FF8AD6C4B0E}" sibTransId="{2445554B-6DFF-4D45-9B95-5E94CFED6025}"/>
    <dgm:cxn modelId="{4242C193-8E91-F345-B0E6-F9748863926E}" type="presOf" srcId="{D12F7922-5079-4DBF-B520-BB1EC4125F67}" destId="{ECF6E7DA-567C-CE49-86A2-DE0CCC39B2DE}" srcOrd="0" destOrd="0" presId="urn:microsoft.com/office/officeart/2005/8/layout/vList2"/>
    <dgm:cxn modelId="{FC6254EB-08A5-B143-9611-A83B02134759}" type="presOf" srcId="{42A63452-CEAE-4985-AA9C-C59BBE2DFEBC}" destId="{8FC8BFD4-F458-7C42-BBEB-D28ADBEDBEB4}" srcOrd="0" destOrd="0" presId="urn:microsoft.com/office/officeart/2005/8/layout/vList2"/>
    <dgm:cxn modelId="{4C9C91F0-6178-E14B-ABEF-9C1B78163EE8}" type="presOf" srcId="{11146182-2506-43B4-83C4-741CB54792BB}" destId="{8DE52593-F003-7A48-9623-A9AC3EFC6D6D}" srcOrd="0" destOrd="0" presId="urn:microsoft.com/office/officeart/2005/8/layout/vList2"/>
    <dgm:cxn modelId="{11C5EEFB-6DAC-5A46-B357-4669F7495E7A}" type="presOf" srcId="{F8AF327B-9F4F-4728-8C95-A52CDB59AF29}" destId="{32C5DF6C-D586-0143-944A-6128D32A0A4C}" srcOrd="0" destOrd="0" presId="urn:microsoft.com/office/officeart/2005/8/layout/vList2"/>
    <dgm:cxn modelId="{7424E148-E7AD-C644-8549-28EA091EAB1E}" type="presParOf" srcId="{8FC8BFD4-F458-7C42-BBEB-D28ADBEDBEB4}" destId="{32C5DF6C-D586-0143-944A-6128D32A0A4C}" srcOrd="0" destOrd="0" presId="urn:microsoft.com/office/officeart/2005/8/layout/vList2"/>
    <dgm:cxn modelId="{DF1E0ADD-1500-8045-BDAF-926440E2FB3D}" type="presParOf" srcId="{8FC8BFD4-F458-7C42-BBEB-D28ADBEDBEB4}" destId="{5699282F-F378-C245-AAA2-A57CB39F3220}" srcOrd="1" destOrd="0" presId="urn:microsoft.com/office/officeart/2005/8/layout/vList2"/>
    <dgm:cxn modelId="{C95CA570-99DF-0A4F-821E-36F898ED9F8A}" type="presParOf" srcId="{8FC8BFD4-F458-7C42-BBEB-D28ADBEDBEB4}" destId="{F8D722F1-11FB-7D43-B852-AC3F8027BA46}" srcOrd="2" destOrd="0" presId="urn:microsoft.com/office/officeart/2005/8/layout/vList2"/>
    <dgm:cxn modelId="{A33050A4-BF44-C243-925A-4E2761C819FA}" type="presParOf" srcId="{8FC8BFD4-F458-7C42-BBEB-D28ADBEDBEB4}" destId="{5D936E25-781C-3E40-9599-61D4DB2A01C0}" srcOrd="3" destOrd="0" presId="urn:microsoft.com/office/officeart/2005/8/layout/vList2"/>
    <dgm:cxn modelId="{D5A4D7E1-30D7-3842-B77B-EB190310B9E2}" type="presParOf" srcId="{8FC8BFD4-F458-7C42-BBEB-D28ADBEDBEB4}" destId="{8DE52593-F003-7A48-9623-A9AC3EFC6D6D}" srcOrd="4" destOrd="0" presId="urn:microsoft.com/office/officeart/2005/8/layout/vList2"/>
    <dgm:cxn modelId="{FE4494C2-4858-204B-9E28-C7F14F1E64B1}" type="presParOf" srcId="{8FC8BFD4-F458-7C42-BBEB-D28ADBEDBEB4}" destId="{8E0EA1D1-1161-1049-B2AA-DCA050E7B440}" srcOrd="5" destOrd="0" presId="urn:microsoft.com/office/officeart/2005/8/layout/vList2"/>
    <dgm:cxn modelId="{AD09C49B-6180-2B40-A207-B33053283057}" type="presParOf" srcId="{8FC8BFD4-F458-7C42-BBEB-D28ADBEDBEB4}" destId="{ECF6E7DA-567C-CE49-86A2-DE0CCC39B2DE}" srcOrd="6" destOrd="0" presId="urn:microsoft.com/office/officeart/2005/8/layout/vList2"/>
    <dgm:cxn modelId="{D1C8CBC7-28CD-0C4C-9F25-0B0A7F5D209C}" type="presParOf" srcId="{8FC8BFD4-F458-7C42-BBEB-D28ADBEDBEB4}" destId="{CDB09789-A3F7-C14C-B8F4-CEA149D0429E}" srcOrd="7" destOrd="0" presId="urn:microsoft.com/office/officeart/2005/8/layout/vList2"/>
    <dgm:cxn modelId="{30EB3187-AE71-E344-A347-D86290948A69}" type="presParOf" srcId="{8FC8BFD4-F458-7C42-BBEB-D28ADBEDBEB4}" destId="{7229764B-3345-704A-B8F1-116D9798051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4F856C1-36AB-4F08-B409-3E2AF7F5BFF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CB1F77E-9655-4E51-8035-77503E177C9A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Diyette eksiklik (keçi sütü, yiyecekleri aşırı pişirme, folat içermeyen özel zayıflama diyetleri, kronik hastalıklar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40DE5E1B-1CF2-433F-BCBC-0AFB310350C3}" type="parTrans" cxnId="{2E678C2E-BC4A-4D34-AC15-E6A696B46F65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9CAF4EEE-D132-462E-8740-66E912088039}" type="sibTrans" cxnId="{2E678C2E-BC4A-4D34-AC15-E6A696B46F65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C691FC43-8C63-4D42-B2B9-E4BC385B92DD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Comic Sans MS" panose="030F0902030302020204" pitchFamily="66" charset="0"/>
            </a:rPr>
            <a:t>Folat ihtiyacının artması ancak alımın artmaması</a:t>
          </a:r>
          <a:endParaRPr lang="en-US" sz="110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B8256A74-E803-4504-9C64-96F70FFB6C01}" type="parTrans" cxnId="{297B6722-72A4-4369-A91F-8A421E0E7486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B33A5CEE-A169-4E08-AA94-804087B1BD59}" type="sibTrans" cxnId="{297B6722-72A4-4369-A91F-8A421E0E7486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3CDA67AE-0297-4C38-9243-5C79D087C230}">
      <dgm:prSet/>
      <dgm:spPr/>
      <dgm:t>
        <a:bodyPr/>
        <a:lstStyle/>
        <a:p>
          <a:r>
            <a:rPr lang="tr-TR" u="sng">
              <a:solidFill>
                <a:schemeClr val="tx1"/>
              </a:solidFill>
              <a:latin typeface="Comic Sans MS" panose="030F0902030302020204" pitchFamily="66" charset="0"/>
            </a:rPr>
            <a:t>Fizyolojik: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 Gebelik, laktasyon, prematürite, hiperemezis gravidarum, infantlar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5A97D640-5568-4DC1-8B22-817028B0BC06}" type="parTrans" cxnId="{753209C1-17E5-46BF-B17E-0B5DDD82987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BC9A63CB-919A-40F7-A2BC-92DE6E1B9A35}" type="sibTrans" cxnId="{753209C1-17E5-46BF-B17E-0B5DDD82987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F2B4FBA3-151E-4CE5-A144-DAB5F078504B}">
      <dgm:prSet/>
      <dgm:spPr/>
      <dgm:t>
        <a:bodyPr/>
        <a:lstStyle/>
        <a:p>
          <a:r>
            <a:rPr lang="tr-TR" u="sng">
              <a:solidFill>
                <a:schemeClr val="tx1"/>
              </a:solidFill>
              <a:latin typeface="Comic Sans MS" panose="030F0902030302020204" pitchFamily="66" charset="0"/>
            </a:rPr>
            <a:t>Patolojik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: Hemoliz, malign kemik iliği infiltrasyonu, anormal hematopoez, psöriazis, eksfoliatif dermatit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C681FAF5-FAC4-41D5-9D4A-F1A1D3183354}" type="parTrans" cxnId="{6B77A6CC-A605-4488-9DCE-83FD81436C1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433FCE35-FCB9-4D3B-ADFD-A3E1E0847909}" type="sibTrans" cxnId="{6B77A6CC-A605-4488-9DCE-83FD81436C1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E9DA0657-FF82-4A11-A255-8AD4E373669E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Folat Malabsorbsiyonu: Tropikal ve nontropikal sprue, rejiyonel enterit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5C7721B-CF31-4163-BB2A-B061E6EA09C4}" type="parTrans" cxnId="{D90AC0A7-115B-4157-9B80-33B9EE24C98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2021DFAF-3AD3-4E69-A0AD-CB6548D05F88}" type="sibTrans" cxnId="{D90AC0A7-115B-4157-9B80-33B9EE24C98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0ECBB5F0-66F6-465F-8D67-C6C826645A7B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Comic Sans MS" panose="030F0902030302020204" pitchFamily="66" charset="0"/>
            </a:rPr>
            <a:t>Hücresel kullanımın yetersiz olması</a:t>
          </a:r>
          <a:endParaRPr lang="en-US" sz="110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F1BA6883-6BB3-436D-B3DC-871EAED1F471}" type="parTrans" cxnId="{B675A3D9-1A8B-4457-857F-4B6FC13AD91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DBC89BA8-3A45-48C0-8B42-531E7E865D13}" type="sibTrans" cxnId="{B675A3D9-1A8B-4457-857F-4B6FC13AD91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2D42A2CE-B5D7-44E3-8455-35F5E48962AE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Folat antagonistler: Methotrexate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07BC21A6-A6D7-4951-B516-2FBB6FD041AC}" type="parTrans" cxnId="{ACEEF01E-D9D2-4A91-A4D2-93A5CEAB317D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4F4B00B6-FE64-4AAF-A906-5D5DD00BF494}" type="sibTrans" cxnId="{ACEEF01E-D9D2-4A91-A4D2-93A5CEAB317D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21126EAB-7A7B-469B-BF4E-45446E2A893A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Folat metabolizmasındaki enzimlerin herediter eksikliği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2776137E-DC1A-4A42-A5AA-E57680759A63}" type="parTrans" cxnId="{FC60B543-9FE2-4E4A-8616-86206A5C487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D408FD77-E6C7-4070-8BD7-00C55156C11B}" type="sibTrans" cxnId="{FC60B543-9FE2-4E4A-8616-86206A5C487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C52AD5F2-D9B6-473D-AC84-B937ECE4D51F}">
      <dgm:prSet/>
      <dgm:spPr/>
      <dgm:t>
        <a:bodyPr/>
        <a:lstStyle/>
        <a:p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İlaçlar (folat metabolizmasına multıpl etki edenler): Alkol, sulfasalazin, trimetamin, primetamin, trimetoprim sulfametaksazol, difenil hidantoin, barbitürat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B7887B83-3295-448F-B0AE-2A0002EA2CD2}" type="parTrans" cxnId="{A084235C-76B2-458A-B9C2-D146AF75DFB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5F92A2F-B6EF-47C1-A6C8-E15A26087ED6}" type="sibTrans" cxnId="{A084235C-76B2-458A-B9C2-D146AF75DFBC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1457C4E5-D9B8-41C3-AC46-E38AF8F2CB5E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Comic Sans MS" panose="030F0902030302020204" pitchFamily="66" charset="0"/>
            </a:rPr>
            <a:t>Alkolizm ve siroz</a:t>
          </a:r>
          <a:endParaRPr lang="en-US" sz="110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E0BB9A7B-1260-4447-9DDC-9B8A5D69B6B6}" type="parTrans" cxnId="{5A227860-9583-4A8A-9FB5-82D65E73DA20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CBE8FB64-12F8-402E-A5F8-F67DD115A21A}" type="sibTrans" cxnId="{5A227860-9583-4A8A-9FB5-82D65E73DA20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90D8E0A0-560D-4E27-BAFE-970061ADFA38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Comic Sans MS" panose="030F0902030302020204" pitchFamily="66" charset="0"/>
            </a:rPr>
            <a:t>Gebelik</a:t>
          </a:r>
          <a:endParaRPr lang="en-US" sz="110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3DE8ED29-B4F2-4EBF-B2A4-2C2841B6B63C}" type="parTrans" cxnId="{C65CBBC9-F193-45B7-89C4-21A249A3F85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8D7085AD-AEC4-465A-B717-0D48FF177564}" type="sibTrans" cxnId="{C65CBBC9-F193-45B7-89C4-21A249A3F85F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5BF6E4AC-5467-4C95-8A77-62AA87C1787C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Comic Sans MS" panose="030F0902030302020204" pitchFamily="66" charset="0"/>
            </a:rPr>
            <a:t>İnfantlar</a:t>
          </a:r>
          <a:endParaRPr lang="en-US" sz="110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B653B728-29A1-4C9F-93E4-67C2DA862F66}" type="parTrans" cxnId="{5F37C530-197C-46CB-AA9C-5955DD6994A7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261C806-D957-4888-9F56-8538F14A9A83}" type="sibTrans" cxnId="{5F37C530-197C-46CB-AA9C-5955DD6994A7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5D5525FD-387B-4F8B-9F4C-C3F12C5D30DB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Comic Sans MS" panose="030F0902030302020204" pitchFamily="66" charset="0"/>
            </a:rPr>
            <a:t>Hızlı hücre proliferasyonu</a:t>
          </a:r>
          <a:endParaRPr lang="en-US" sz="110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2DEA7FB9-6175-41F3-BA61-812DC53EC81D}" type="parTrans" cxnId="{F06CD0B1-A629-43A8-95C8-55B98C3EED5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7369D6C9-44C8-4DF1-9F41-0D65310F2432}" type="sibTrans" cxnId="{F06CD0B1-A629-43A8-95C8-55B98C3EED5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E4ED8E22-C343-4241-B1DF-E7610A46F1D0}">
      <dgm:prSet custT="1"/>
      <dgm:spPr/>
      <dgm:t>
        <a:bodyPr/>
        <a:lstStyle/>
        <a:p>
          <a:r>
            <a:rPr lang="tr-TR" sz="1100">
              <a:solidFill>
                <a:schemeClr val="tx1"/>
              </a:solidFill>
              <a:latin typeface="Comic Sans MS" panose="030F0902030302020204" pitchFamily="66" charset="0"/>
            </a:rPr>
            <a:t>Hemodiyaliz</a:t>
          </a:r>
          <a:endParaRPr lang="en-US" sz="110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AB631E6D-60BF-4983-833C-68D0E71BD512}" type="parTrans" cxnId="{B3E9D717-1BEE-44B7-9DF5-DF719855276B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4627911-0A51-437E-83F0-7D9C4EEF0077}" type="sibTrans" cxnId="{B3E9D717-1BEE-44B7-9DF5-DF719855276B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07EEC174-3B9D-BE46-A1EA-EAA83682A2FE}" type="pres">
      <dgm:prSet presAssocID="{54F856C1-36AB-4F08-B409-3E2AF7F5BFFB}" presName="Name0" presStyleCnt="0">
        <dgm:presLayoutVars>
          <dgm:dir/>
          <dgm:animLvl val="lvl"/>
          <dgm:resizeHandles val="exact"/>
        </dgm:presLayoutVars>
      </dgm:prSet>
      <dgm:spPr/>
    </dgm:pt>
    <dgm:pt modelId="{E22E4F7F-6198-6A4F-B9CE-317FB4B10355}" type="pres">
      <dgm:prSet presAssocID="{ACB1F77E-9655-4E51-8035-77503E177C9A}" presName="linNode" presStyleCnt="0"/>
      <dgm:spPr/>
    </dgm:pt>
    <dgm:pt modelId="{9F831AD3-5FF9-AD4E-9A8E-10FBDDF47E0A}" type="pres">
      <dgm:prSet presAssocID="{ACB1F77E-9655-4E51-8035-77503E177C9A}" presName="parentText" presStyleLbl="node1" presStyleIdx="0" presStyleCnt="10">
        <dgm:presLayoutVars>
          <dgm:chMax val="1"/>
          <dgm:bulletEnabled val="1"/>
        </dgm:presLayoutVars>
      </dgm:prSet>
      <dgm:spPr/>
    </dgm:pt>
    <dgm:pt modelId="{FFEF6544-C27E-9D48-A9AB-E1D8D792986B}" type="pres">
      <dgm:prSet presAssocID="{9CAF4EEE-D132-462E-8740-66E912088039}" presName="sp" presStyleCnt="0"/>
      <dgm:spPr/>
    </dgm:pt>
    <dgm:pt modelId="{786E4AF4-40DD-0049-A988-F9DFA8336125}" type="pres">
      <dgm:prSet presAssocID="{C691FC43-8C63-4D42-B2B9-E4BC385B92DD}" presName="linNode" presStyleCnt="0"/>
      <dgm:spPr/>
    </dgm:pt>
    <dgm:pt modelId="{744EC044-1516-DD4F-B7BC-26EA37BF7E6A}" type="pres">
      <dgm:prSet presAssocID="{C691FC43-8C63-4D42-B2B9-E4BC385B92DD}" presName="parentText" presStyleLbl="node1" presStyleIdx="1" presStyleCnt="10">
        <dgm:presLayoutVars>
          <dgm:chMax val="1"/>
          <dgm:bulletEnabled val="1"/>
        </dgm:presLayoutVars>
      </dgm:prSet>
      <dgm:spPr/>
    </dgm:pt>
    <dgm:pt modelId="{01B1B4EA-1F97-F048-A5FB-C79E663231C2}" type="pres">
      <dgm:prSet presAssocID="{C691FC43-8C63-4D42-B2B9-E4BC385B92DD}" presName="descendantText" presStyleLbl="alignAccFollowNode1" presStyleIdx="0" presStyleCnt="2">
        <dgm:presLayoutVars>
          <dgm:bulletEnabled val="1"/>
        </dgm:presLayoutVars>
      </dgm:prSet>
      <dgm:spPr/>
    </dgm:pt>
    <dgm:pt modelId="{9F23B5AA-D552-8741-985E-3F96A69E39BB}" type="pres">
      <dgm:prSet presAssocID="{B33A5CEE-A169-4E08-AA94-804087B1BD59}" presName="sp" presStyleCnt="0"/>
      <dgm:spPr/>
    </dgm:pt>
    <dgm:pt modelId="{5A9E44EF-CF93-3A4B-8028-2E6F4F6C0D53}" type="pres">
      <dgm:prSet presAssocID="{E9DA0657-FF82-4A11-A255-8AD4E373669E}" presName="linNode" presStyleCnt="0"/>
      <dgm:spPr/>
    </dgm:pt>
    <dgm:pt modelId="{0F4DA5CB-195B-5A41-A0A6-18BF24C959F2}" type="pres">
      <dgm:prSet presAssocID="{E9DA0657-FF82-4A11-A255-8AD4E373669E}" presName="parentText" presStyleLbl="node1" presStyleIdx="2" presStyleCnt="10">
        <dgm:presLayoutVars>
          <dgm:chMax val="1"/>
          <dgm:bulletEnabled val="1"/>
        </dgm:presLayoutVars>
      </dgm:prSet>
      <dgm:spPr/>
    </dgm:pt>
    <dgm:pt modelId="{517E3826-2678-4246-8480-62FAB8CE1CA6}" type="pres">
      <dgm:prSet presAssocID="{2021DFAF-3AD3-4E69-A0AD-CB6548D05F88}" presName="sp" presStyleCnt="0"/>
      <dgm:spPr/>
    </dgm:pt>
    <dgm:pt modelId="{AA6C4EAC-32FB-5345-9874-0A8474D5D38C}" type="pres">
      <dgm:prSet presAssocID="{0ECBB5F0-66F6-465F-8D67-C6C826645A7B}" presName="linNode" presStyleCnt="0"/>
      <dgm:spPr/>
    </dgm:pt>
    <dgm:pt modelId="{2E60E3F7-168F-BB4B-A054-6700D3D10A88}" type="pres">
      <dgm:prSet presAssocID="{0ECBB5F0-66F6-465F-8D67-C6C826645A7B}" presName="parentText" presStyleLbl="node1" presStyleIdx="3" presStyleCnt="10">
        <dgm:presLayoutVars>
          <dgm:chMax val="1"/>
          <dgm:bulletEnabled val="1"/>
        </dgm:presLayoutVars>
      </dgm:prSet>
      <dgm:spPr/>
    </dgm:pt>
    <dgm:pt modelId="{5B9F7822-AC15-1D40-9665-F26F6BBC6484}" type="pres">
      <dgm:prSet presAssocID="{0ECBB5F0-66F6-465F-8D67-C6C826645A7B}" presName="descendantText" presStyleLbl="alignAccFollowNode1" presStyleIdx="1" presStyleCnt="2" custLinFactY="38279" custLinFactNeighborX="3080" custLinFactNeighborY="100000">
        <dgm:presLayoutVars>
          <dgm:bulletEnabled val="1"/>
        </dgm:presLayoutVars>
      </dgm:prSet>
      <dgm:spPr/>
    </dgm:pt>
    <dgm:pt modelId="{87213B33-6004-D145-9A18-27411DE99BD7}" type="pres">
      <dgm:prSet presAssocID="{DBC89BA8-3A45-48C0-8B42-531E7E865D13}" presName="sp" presStyleCnt="0"/>
      <dgm:spPr/>
    </dgm:pt>
    <dgm:pt modelId="{535AC6D3-4FAA-7143-975B-3C77A211E17D}" type="pres">
      <dgm:prSet presAssocID="{C52AD5F2-D9B6-473D-AC84-B937ECE4D51F}" presName="linNode" presStyleCnt="0"/>
      <dgm:spPr/>
    </dgm:pt>
    <dgm:pt modelId="{0E6BA67C-4E44-6243-9160-6384F468A7AA}" type="pres">
      <dgm:prSet presAssocID="{C52AD5F2-D9B6-473D-AC84-B937ECE4D51F}" presName="parentText" presStyleLbl="node1" presStyleIdx="4" presStyleCnt="10">
        <dgm:presLayoutVars>
          <dgm:chMax val="1"/>
          <dgm:bulletEnabled val="1"/>
        </dgm:presLayoutVars>
      </dgm:prSet>
      <dgm:spPr/>
    </dgm:pt>
    <dgm:pt modelId="{BBF7B096-AA8A-B448-854A-C7F1ADE4F2ED}" type="pres">
      <dgm:prSet presAssocID="{65F92A2F-B6EF-47C1-A6C8-E15A26087ED6}" presName="sp" presStyleCnt="0"/>
      <dgm:spPr/>
    </dgm:pt>
    <dgm:pt modelId="{64F65447-0A60-6343-A56C-6371DE47F176}" type="pres">
      <dgm:prSet presAssocID="{1457C4E5-D9B8-41C3-AC46-E38AF8F2CB5E}" presName="linNode" presStyleCnt="0"/>
      <dgm:spPr/>
    </dgm:pt>
    <dgm:pt modelId="{D049B7E7-29BD-9A40-BFBB-B1B87D6055A5}" type="pres">
      <dgm:prSet presAssocID="{1457C4E5-D9B8-41C3-AC46-E38AF8F2CB5E}" presName="parentText" presStyleLbl="node1" presStyleIdx="5" presStyleCnt="10">
        <dgm:presLayoutVars>
          <dgm:chMax val="1"/>
          <dgm:bulletEnabled val="1"/>
        </dgm:presLayoutVars>
      </dgm:prSet>
      <dgm:spPr/>
    </dgm:pt>
    <dgm:pt modelId="{4B2AC1A8-C3D9-9C4C-9045-737E160C1AEA}" type="pres">
      <dgm:prSet presAssocID="{CBE8FB64-12F8-402E-A5F8-F67DD115A21A}" presName="sp" presStyleCnt="0"/>
      <dgm:spPr/>
    </dgm:pt>
    <dgm:pt modelId="{07801C47-F585-E642-8FE9-418492954842}" type="pres">
      <dgm:prSet presAssocID="{90D8E0A0-560D-4E27-BAFE-970061ADFA38}" presName="linNode" presStyleCnt="0"/>
      <dgm:spPr/>
    </dgm:pt>
    <dgm:pt modelId="{0E7A1E3E-4E6F-E841-8C32-86777B0A037D}" type="pres">
      <dgm:prSet presAssocID="{90D8E0A0-560D-4E27-BAFE-970061ADFA38}" presName="parentText" presStyleLbl="node1" presStyleIdx="6" presStyleCnt="10">
        <dgm:presLayoutVars>
          <dgm:chMax val="1"/>
          <dgm:bulletEnabled val="1"/>
        </dgm:presLayoutVars>
      </dgm:prSet>
      <dgm:spPr/>
    </dgm:pt>
    <dgm:pt modelId="{8452B8E9-FAA0-5041-94B1-0C5E1A32A5A9}" type="pres">
      <dgm:prSet presAssocID="{8D7085AD-AEC4-465A-B717-0D48FF177564}" presName="sp" presStyleCnt="0"/>
      <dgm:spPr/>
    </dgm:pt>
    <dgm:pt modelId="{8064A4AA-84EE-7542-8C74-498E7869B6DF}" type="pres">
      <dgm:prSet presAssocID="{5BF6E4AC-5467-4C95-8A77-62AA87C1787C}" presName="linNode" presStyleCnt="0"/>
      <dgm:spPr/>
    </dgm:pt>
    <dgm:pt modelId="{77B5C8B0-FD6F-B64F-8469-4F207882B825}" type="pres">
      <dgm:prSet presAssocID="{5BF6E4AC-5467-4C95-8A77-62AA87C1787C}" presName="parentText" presStyleLbl="node1" presStyleIdx="7" presStyleCnt="10">
        <dgm:presLayoutVars>
          <dgm:chMax val="1"/>
          <dgm:bulletEnabled val="1"/>
        </dgm:presLayoutVars>
      </dgm:prSet>
      <dgm:spPr/>
    </dgm:pt>
    <dgm:pt modelId="{5BE8E500-A0BB-E947-BC5C-2D34B9E6647E}" type="pres">
      <dgm:prSet presAssocID="{6261C806-D957-4888-9F56-8538F14A9A83}" presName="sp" presStyleCnt="0"/>
      <dgm:spPr/>
    </dgm:pt>
    <dgm:pt modelId="{72FF5C82-2389-5944-8EEE-E83970662028}" type="pres">
      <dgm:prSet presAssocID="{5D5525FD-387B-4F8B-9F4C-C3F12C5D30DB}" presName="linNode" presStyleCnt="0"/>
      <dgm:spPr/>
    </dgm:pt>
    <dgm:pt modelId="{364E6109-7F34-0F48-AFF1-6C0B0C976434}" type="pres">
      <dgm:prSet presAssocID="{5D5525FD-387B-4F8B-9F4C-C3F12C5D30DB}" presName="parentText" presStyleLbl="node1" presStyleIdx="8" presStyleCnt="10">
        <dgm:presLayoutVars>
          <dgm:chMax val="1"/>
          <dgm:bulletEnabled val="1"/>
        </dgm:presLayoutVars>
      </dgm:prSet>
      <dgm:spPr/>
    </dgm:pt>
    <dgm:pt modelId="{B18D9FE8-2D1E-6145-9767-969BACD30C17}" type="pres">
      <dgm:prSet presAssocID="{7369D6C9-44C8-4DF1-9F41-0D65310F2432}" presName="sp" presStyleCnt="0"/>
      <dgm:spPr/>
    </dgm:pt>
    <dgm:pt modelId="{B87B1BF2-C630-1042-9E95-EEF0E4BC9EC0}" type="pres">
      <dgm:prSet presAssocID="{E4ED8E22-C343-4241-B1DF-E7610A46F1D0}" presName="linNode" presStyleCnt="0"/>
      <dgm:spPr/>
    </dgm:pt>
    <dgm:pt modelId="{8EB749A4-E5D3-AD44-AD2A-91AEA5675978}" type="pres">
      <dgm:prSet presAssocID="{E4ED8E22-C343-4241-B1DF-E7610A46F1D0}" presName="parentText" presStyleLbl="node1" presStyleIdx="9" presStyleCnt="10">
        <dgm:presLayoutVars>
          <dgm:chMax val="1"/>
          <dgm:bulletEnabled val="1"/>
        </dgm:presLayoutVars>
      </dgm:prSet>
      <dgm:spPr/>
    </dgm:pt>
  </dgm:ptLst>
  <dgm:cxnLst>
    <dgm:cxn modelId="{05B5FF0B-2E0D-704E-A8BB-FCFA003294C0}" type="presOf" srcId="{1457C4E5-D9B8-41C3-AC46-E38AF8F2CB5E}" destId="{D049B7E7-29BD-9A40-BFBB-B1B87D6055A5}" srcOrd="0" destOrd="0" presId="urn:microsoft.com/office/officeart/2005/8/layout/vList5"/>
    <dgm:cxn modelId="{00CA7B0F-142D-FC4D-ADF3-407355A1D064}" type="presOf" srcId="{3CDA67AE-0297-4C38-9243-5C79D087C230}" destId="{01B1B4EA-1F97-F048-A5FB-C79E663231C2}" srcOrd="0" destOrd="0" presId="urn:microsoft.com/office/officeart/2005/8/layout/vList5"/>
    <dgm:cxn modelId="{94C6F412-40A7-984C-BBFA-3874ECD06BAB}" type="presOf" srcId="{ACB1F77E-9655-4E51-8035-77503E177C9A}" destId="{9F831AD3-5FF9-AD4E-9A8E-10FBDDF47E0A}" srcOrd="0" destOrd="0" presId="urn:microsoft.com/office/officeart/2005/8/layout/vList5"/>
    <dgm:cxn modelId="{2E0C7C14-311B-1A41-8CC4-BDD8A22EB26D}" type="presOf" srcId="{C52AD5F2-D9B6-473D-AC84-B937ECE4D51F}" destId="{0E6BA67C-4E44-6243-9160-6384F468A7AA}" srcOrd="0" destOrd="0" presId="urn:microsoft.com/office/officeart/2005/8/layout/vList5"/>
    <dgm:cxn modelId="{B3E9D717-1BEE-44B7-9DF5-DF719855276B}" srcId="{54F856C1-36AB-4F08-B409-3E2AF7F5BFFB}" destId="{E4ED8E22-C343-4241-B1DF-E7610A46F1D0}" srcOrd="9" destOrd="0" parTransId="{AB631E6D-60BF-4983-833C-68D0E71BD512}" sibTransId="{64627911-0A51-437E-83F0-7D9C4EEF0077}"/>
    <dgm:cxn modelId="{ACEEF01E-D9D2-4A91-A4D2-93A5CEAB317D}" srcId="{0ECBB5F0-66F6-465F-8D67-C6C826645A7B}" destId="{2D42A2CE-B5D7-44E3-8455-35F5E48962AE}" srcOrd="0" destOrd="0" parTransId="{07BC21A6-A6D7-4951-B516-2FBB6FD041AC}" sibTransId="{4F4B00B6-FE64-4AAF-A906-5D5DD00BF494}"/>
    <dgm:cxn modelId="{297B6722-72A4-4369-A91F-8A421E0E7486}" srcId="{54F856C1-36AB-4F08-B409-3E2AF7F5BFFB}" destId="{C691FC43-8C63-4D42-B2B9-E4BC385B92DD}" srcOrd="1" destOrd="0" parTransId="{B8256A74-E803-4504-9C64-96F70FFB6C01}" sibTransId="{B33A5CEE-A169-4E08-AA94-804087B1BD59}"/>
    <dgm:cxn modelId="{78C9A722-4A44-614C-9B1C-F5F833072679}" type="presOf" srcId="{5D5525FD-387B-4F8B-9F4C-C3F12C5D30DB}" destId="{364E6109-7F34-0F48-AFF1-6C0B0C976434}" srcOrd="0" destOrd="0" presId="urn:microsoft.com/office/officeart/2005/8/layout/vList5"/>
    <dgm:cxn modelId="{2E678C2E-BC4A-4D34-AC15-E6A696B46F65}" srcId="{54F856C1-36AB-4F08-B409-3E2AF7F5BFFB}" destId="{ACB1F77E-9655-4E51-8035-77503E177C9A}" srcOrd="0" destOrd="0" parTransId="{40DE5E1B-1CF2-433F-BCBC-0AFB310350C3}" sibTransId="{9CAF4EEE-D132-462E-8740-66E912088039}"/>
    <dgm:cxn modelId="{5F37C530-197C-46CB-AA9C-5955DD6994A7}" srcId="{54F856C1-36AB-4F08-B409-3E2AF7F5BFFB}" destId="{5BF6E4AC-5467-4C95-8A77-62AA87C1787C}" srcOrd="7" destOrd="0" parTransId="{B653B728-29A1-4C9F-93E4-67C2DA862F66}" sibTransId="{6261C806-D957-4888-9F56-8538F14A9A83}"/>
    <dgm:cxn modelId="{FC60B543-9FE2-4E4A-8616-86206A5C487C}" srcId="{0ECBB5F0-66F6-465F-8D67-C6C826645A7B}" destId="{21126EAB-7A7B-469B-BF4E-45446E2A893A}" srcOrd="1" destOrd="0" parTransId="{2776137E-DC1A-4A42-A5AA-E57680759A63}" sibTransId="{D408FD77-E6C7-4070-8BD7-00C55156C11B}"/>
    <dgm:cxn modelId="{F7928756-34A8-D34D-8F37-479552362C0F}" type="presOf" srcId="{21126EAB-7A7B-469B-BF4E-45446E2A893A}" destId="{5B9F7822-AC15-1D40-9665-F26F6BBC6484}" srcOrd="0" destOrd="1" presId="urn:microsoft.com/office/officeart/2005/8/layout/vList5"/>
    <dgm:cxn modelId="{A084235C-76B2-458A-B9C2-D146AF75DFBC}" srcId="{54F856C1-36AB-4F08-B409-3E2AF7F5BFFB}" destId="{C52AD5F2-D9B6-473D-AC84-B937ECE4D51F}" srcOrd="4" destOrd="0" parTransId="{B7887B83-3295-448F-B0AE-2A0002EA2CD2}" sibTransId="{65F92A2F-B6EF-47C1-A6C8-E15A26087ED6}"/>
    <dgm:cxn modelId="{5A227860-9583-4A8A-9FB5-82D65E73DA20}" srcId="{54F856C1-36AB-4F08-B409-3E2AF7F5BFFB}" destId="{1457C4E5-D9B8-41C3-AC46-E38AF8F2CB5E}" srcOrd="5" destOrd="0" parTransId="{E0BB9A7B-1260-4447-9DDC-9B8A5D69B6B6}" sibTransId="{CBE8FB64-12F8-402E-A5F8-F67DD115A21A}"/>
    <dgm:cxn modelId="{82AEEC63-BF37-A64C-8737-EA18DE38A575}" type="presOf" srcId="{E9DA0657-FF82-4A11-A255-8AD4E373669E}" destId="{0F4DA5CB-195B-5A41-A0A6-18BF24C959F2}" srcOrd="0" destOrd="0" presId="urn:microsoft.com/office/officeart/2005/8/layout/vList5"/>
    <dgm:cxn modelId="{C9318867-2E09-E448-9965-438DB1F67D08}" type="presOf" srcId="{54F856C1-36AB-4F08-B409-3E2AF7F5BFFB}" destId="{07EEC174-3B9D-BE46-A1EA-EAA83682A2FE}" srcOrd="0" destOrd="0" presId="urn:microsoft.com/office/officeart/2005/8/layout/vList5"/>
    <dgm:cxn modelId="{C4D393A1-8008-5B4E-AA8B-AB7B666C82AB}" type="presOf" srcId="{F2B4FBA3-151E-4CE5-A144-DAB5F078504B}" destId="{01B1B4EA-1F97-F048-A5FB-C79E663231C2}" srcOrd="0" destOrd="1" presId="urn:microsoft.com/office/officeart/2005/8/layout/vList5"/>
    <dgm:cxn modelId="{13C703A7-197E-BE4A-92FF-B885517E9B59}" type="presOf" srcId="{E4ED8E22-C343-4241-B1DF-E7610A46F1D0}" destId="{8EB749A4-E5D3-AD44-AD2A-91AEA5675978}" srcOrd="0" destOrd="0" presId="urn:microsoft.com/office/officeart/2005/8/layout/vList5"/>
    <dgm:cxn modelId="{D90AC0A7-115B-4157-9B80-33B9EE24C98C}" srcId="{54F856C1-36AB-4F08-B409-3E2AF7F5BFFB}" destId="{E9DA0657-FF82-4A11-A255-8AD4E373669E}" srcOrd="2" destOrd="0" parTransId="{65C7721B-CF31-4163-BB2A-B061E6EA09C4}" sibTransId="{2021DFAF-3AD3-4E69-A0AD-CB6548D05F88}"/>
    <dgm:cxn modelId="{0741E4AD-CE65-A94C-902C-24BFBE954CD3}" type="presOf" srcId="{0ECBB5F0-66F6-465F-8D67-C6C826645A7B}" destId="{2E60E3F7-168F-BB4B-A054-6700D3D10A88}" srcOrd="0" destOrd="0" presId="urn:microsoft.com/office/officeart/2005/8/layout/vList5"/>
    <dgm:cxn modelId="{F06CD0B1-A629-43A8-95C8-55B98C3EED59}" srcId="{54F856C1-36AB-4F08-B409-3E2AF7F5BFFB}" destId="{5D5525FD-387B-4F8B-9F4C-C3F12C5D30DB}" srcOrd="8" destOrd="0" parTransId="{2DEA7FB9-6175-41F3-BA61-812DC53EC81D}" sibTransId="{7369D6C9-44C8-4DF1-9F41-0D65310F2432}"/>
    <dgm:cxn modelId="{753209C1-17E5-46BF-B17E-0B5DDD82987F}" srcId="{C691FC43-8C63-4D42-B2B9-E4BC385B92DD}" destId="{3CDA67AE-0297-4C38-9243-5C79D087C230}" srcOrd="0" destOrd="0" parTransId="{5A97D640-5568-4DC1-8B22-817028B0BC06}" sibTransId="{BC9A63CB-919A-40F7-A2BC-92DE6E1B9A35}"/>
    <dgm:cxn modelId="{C65CBBC9-F193-45B7-89C4-21A249A3F85F}" srcId="{54F856C1-36AB-4F08-B409-3E2AF7F5BFFB}" destId="{90D8E0A0-560D-4E27-BAFE-970061ADFA38}" srcOrd="6" destOrd="0" parTransId="{3DE8ED29-B4F2-4EBF-B2A4-2C2841B6B63C}" sibTransId="{8D7085AD-AEC4-465A-B717-0D48FF177564}"/>
    <dgm:cxn modelId="{6B77A6CC-A605-4488-9DCE-83FD81436C1F}" srcId="{C691FC43-8C63-4D42-B2B9-E4BC385B92DD}" destId="{F2B4FBA3-151E-4CE5-A144-DAB5F078504B}" srcOrd="1" destOrd="0" parTransId="{C681FAF5-FAC4-41D5-9D4A-F1A1D3183354}" sibTransId="{433FCE35-FCB9-4D3B-ADFD-A3E1E0847909}"/>
    <dgm:cxn modelId="{22BF97D3-13CE-114A-A584-4319D22934F5}" type="presOf" srcId="{90D8E0A0-560D-4E27-BAFE-970061ADFA38}" destId="{0E7A1E3E-4E6F-E841-8C32-86777B0A037D}" srcOrd="0" destOrd="0" presId="urn:microsoft.com/office/officeart/2005/8/layout/vList5"/>
    <dgm:cxn modelId="{B675A3D9-1A8B-4457-857F-4B6FC13AD91F}" srcId="{54F856C1-36AB-4F08-B409-3E2AF7F5BFFB}" destId="{0ECBB5F0-66F6-465F-8D67-C6C826645A7B}" srcOrd="3" destOrd="0" parTransId="{F1BA6883-6BB3-436D-B3DC-871EAED1F471}" sibTransId="{DBC89BA8-3A45-48C0-8B42-531E7E865D13}"/>
    <dgm:cxn modelId="{725B3BDB-1B69-4542-86FA-291B09CCD614}" type="presOf" srcId="{C691FC43-8C63-4D42-B2B9-E4BC385B92DD}" destId="{744EC044-1516-DD4F-B7BC-26EA37BF7E6A}" srcOrd="0" destOrd="0" presId="urn:microsoft.com/office/officeart/2005/8/layout/vList5"/>
    <dgm:cxn modelId="{EBBFE5F0-B6C0-C84F-BE8F-44AF4AC8490E}" type="presOf" srcId="{2D42A2CE-B5D7-44E3-8455-35F5E48962AE}" destId="{5B9F7822-AC15-1D40-9665-F26F6BBC6484}" srcOrd="0" destOrd="0" presId="urn:microsoft.com/office/officeart/2005/8/layout/vList5"/>
    <dgm:cxn modelId="{007D15F6-7C59-2141-A68F-D384CF4EACB0}" type="presOf" srcId="{5BF6E4AC-5467-4C95-8A77-62AA87C1787C}" destId="{77B5C8B0-FD6F-B64F-8469-4F207882B825}" srcOrd="0" destOrd="0" presId="urn:microsoft.com/office/officeart/2005/8/layout/vList5"/>
    <dgm:cxn modelId="{5525D616-252C-3147-ABD1-E2C6B0E13356}" type="presParOf" srcId="{07EEC174-3B9D-BE46-A1EA-EAA83682A2FE}" destId="{E22E4F7F-6198-6A4F-B9CE-317FB4B10355}" srcOrd="0" destOrd="0" presId="urn:microsoft.com/office/officeart/2005/8/layout/vList5"/>
    <dgm:cxn modelId="{DD826284-18A7-E94B-8342-1D9F59433A58}" type="presParOf" srcId="{E22E4F7F-6198-6A4F-B9CE-317FB4B10355}" destId="{9F831AD3-5FF9-AD4E-9A8E-10FBDDF47E0A}" srcOrd="0" destOrd="0" presId="urn:microsoft.com/office/officeart/2005/8/layout/vList5"/>
    <dgm:cxn modelId="{252D9621-4356-2D46-8980-E0F15BD33BC7}" type="presParOf" srcId="{07EEC174-3B9D-BE46-A1EA-EAA83682A2FE}" destId="{FFEF6544-C27E-9D48-A9AB-E1D8D792986B}" srcOrd="1" destOrd="0" presId="urn:microsoft.com/office/officeart/2005/8/layout/vList5"/>
    <dgm:cxn modelId="{7164688A-14DA-7D47-8A16-A55D758FA9E6}" type="presParOf" srcId="{07EEC174-3B9D-BE46-A1EA-EAA83682A2FE}" destId="{786E4AF4-40DD-0049-A988-F9DFA8336125}" srcOrd="2" destOrd="0" presId="urn:microsoft.com/office/officeart/2005/8/layout/vList5"/>
    <dgm:cxn modelId="{D924A562-E791-D34F-9225-3DF7B6EEA240}" type="presParOf" srcId="{786E4AF4-40DD-0049-A988-F9DFA8336125}" destId="{744EC044-1516-DD4F-B7BC-26EA37BF7E6A}" srcOrd="0" destOrd="0" presId="urn:microsoft.com/office/officeart/2005/8/layout/vList5"/>
    <dgm:cxn modelId="{0431787C-E4A1-5446-A350-A8098C444AD7}" type="presParOf" srcId="{786E4AF4-40DD-0049-A988-F9DFA8336125}" destId="{01B1B4EA-1F97-F048-A5FB-C79E663231C2}" srcOrd="1" destOrd="0" presId="urn:microsoft.com/office/officeart/2005/8/layout/vList5"/>
    <dgm:cxn modelId="{741A8789-6711-E04A-8611-B85779E2C6D2}" type="presParOf" srcId="{07EEC174-3B9D-BE46-A1EA-EAA83682A2FE}" destId="{9F23B5AA-D552-8741-985E-3F96A69E39BB}" srcOrd="3" destOrd="0" presId="urn:microsoft.com/office/officeart/2005/8/layout/vList5"/>
    <dgm:cxn modelId="{FD7CAB23-84BD-ED41-AD00-22BEE58A07E3}" type="presParOf" srcId="{07EEC174-3B9D-BE46-A1EA-EAA83682A2FE}" destId="{5A9E44EF-CF93-3A4B-8028-2E6F4F6C0D53}" srcOrd="4" destOrd="0" presId="urn:microsoft.com/office/officeart/2005/8/layout/vList5"/>
    <dgm:cxn modelId="{CE817C12-FAE8-2E4A-B7D8-1550EC6A2577}" type="presParOf" srcId="{5A9E44EF-CF93-3A4B-8028-2E6F4F6C0D53}" destId="{0F4DA5CB-195B-5A41-A0A6-18BF24C959F2}" srcOrd="0" destOrd="0" presId="urn:microsoft.com/office/officeart/2005/8/layout/vList5"/>
    <dgm:cxn modelId="{60BEC857-CF0E-8A44-B817-089F4A3B28B3}" type="presParOf" srcId="{07EEC174-3B9D-BE46-A1EA-EAA83682A2FE}" destId="{517E3826-2678-4246-8480-62FAB8CE1CA6}" srcOrd="5" destOrd="0" presId="urn:microsoft.com/office/officeart/2005/8/layout/vList5"/>
    <dgm:cxn modelId="{C3C2C89F-B565-604E-9F74-8AB59F65E162}" type="presParOf" srcId="{07EEC174-3B9D-BE46-A1EA-EAA83682A2FE}" destId="{AA6C4EAC-32FB-5345-9874-0A8474D5D38C}" srcOrd="6" destOrd="0" presId="urn:microsoft.com/office/officeart/2005/8/layout/vList5"/>
    <dgm:cxn modelId="{89BF1FB0-CBE7-834B-B96E-F8D63D40664D}" type="presParOf" srcId="{AA6C4EAC-32FB-5345-9874-0A8474D5D38C}" destId="{2E60E3F7-168F-BB4B-A054-6700D3D10A88}" srcOrd="0" destOrd="0" presId="urn:microsoft.com/office/officeart/2005/8/layout/vList5"/>
    <dgm:cxn modelId="{699DB85F-5813-CE4E-B3B4-9E1F2C8C76A5}" type="presParOf" srcId="{AA6C4EAC-32FB-5345-9874-0A8474D5D38C}" destId="{5B9F7822-AC15-1D40-9665-F26F6BBC6484}" srcOrd="1" destOrd="0" presId="urn:microsoft.com/office/officeart/2005/8/layout/vList5"/>
    <dgm:cxn modelId="{5C171A90-37F5-4D4D-99BA-9920C8568FF8}" type="presParOf" srcId="{07EEC174-3B9D-BE46-A1EA-EAA83682A2FE}" destId="{87213B33-6004-D145-9A18-27411DE99BD7}" srcOrd="7" destOrd="0" presId="urn:microsoft.com/office/officeart/2005/8/layout/vList5"/>
    <dgm:cxn modelId="{17791C12-D49F-2D4E-870F-405E582A285C}" type="presParOf" srcId="{07EEC174-3B9D-BE46-A1EA-EAA83682A2FE}" destId="{535AC6D3-4FAA-7143-975B-3C77A211E17D}" srcOrd="8" destOrd="0" presId="urn:microsoft.com/office/officeart/2005/8/layout/vList5"/>
    <dgm:cxn modelId="{37F275E1-2DEA-E640-A22D-ECE193544C29}" type="presParOf" srcId="{535AC6D3-4FAA-7143-975B-3C77A211E17D}" destId="{0E6BA67C-4E44-6243-9160-6384F468A7AA}" srcOrd="0" destOrd="0" presId="urn:microsoft.com/office/officeart/2005/8/layout/vList5"/>
    <dgm:cxn modelId="{7C6973BF-6236-2D4F-9103-5D18BE5C6B74}" type="presParOf" srcId="{07EEC174-3B9D-BE46-A1EA-EAA83682A2FE}" destId="{BBF7B096-AA8A-B448-854A-C7F1ADE4F2ED}" srcOrd="9" destOrd="0" presId="urn:microsoft.com/office/officeart/2005/8/layout/vList5"/>
    <dgm:cxn modelId="{F7AEF262-F017-0C49-85F9-626BF952F1D1}" type="presParOf" srcId="{07EEC174-3B9D-BE46-A1EA-EAA83682A2FE}" destId="{64F65447-0A60-6343-A56C-6371DE47F176}" srcOrd="10" destOrd="0" presId="urn:microsoft.com/office/officeart/2005/8/layout/vList5"/>
    <dgm:cxn modelId="{D7FEB365-59E9-464F-A43C-FAED6FE7A189}" type="presParOf" srcId="{64F65447-0A60-6343-A56C-6371DE47F176}" destId="{D049B7E7-29BD-9A40-BFBB-B1B87D6055A5}" srcOrd="0" destOrd="0" presId="urn:microsoft.com/office/officeart/2005/8/layout/vList5"/>
    <dgm:cxn modelId="{D83A47D8-1AA5-E84D-B4AF-EEC404FC6B7D}" type="presParOf" srcId="{07EEC174-3B9D-BE46-A1EA-EAA83682A2FE}" destId="{4B2AC1A8-C3D9-9C4C-9045-737E160C1AEA}" srcOrd="11" destOrd="0" presId="urn:microsoft.com/office/officeart/2005/8/layout/vList5"/>
    <dgm:cxn modelId="{179DB249-77B8-C64D-9D88-4D5B4FC5959B}" type="presParOf" srcId="{07EEC174-3B9D-BE46-A1EA-EAA83682A2FE}" destId="{07801C47-F585-E642-8FE9-418492954842}" srcOrd="12" destOrd="0" presId="urn:microsoft.com/office/officeart/2005/8/layout/vList5"/>
    <dgm:cxn modelId="{FF827248-68D4-7540-98C8-9B0FA257F1D1}" type="presParOf" srcId="{07801C47-F585-E642-8FE9-418492954842}" destId="{0E7A1E3E-4E6F-E841-8C32-86777B0A037D}" srcOrd="0" destOrd="0" presId="urn:microsoft.com/office/officeart/2005/8/layout/vList5"/>
    <dgm:cxn modelId="{D7EEF937-4D8C-0D4E-8381-E9464B829C85}" type="presParOf" srcId="{07EEC174-3B9D-BE46-A1EA-EAA83682A2FE}" destId="{8452B8E9-FAA0-5041-94B1-0C5E1A32A5A9}" srcOrd="13" destOrd="0" presId="urn:microsoft.com/office/officeart/2005/8/layout/vList5"/>
    <dgm:cxn modelId="{711AFBB2-C90F-DE4C-928F-CF0575620C37}" type="presParOf" srcId="{07EEC174-3B9D-BE46-A1EA-EAA83682A2FE}" destId="{8064A4AA-84EE-7542-8C74-498E7869B6DF}" srcOrd="14" destOrd="0" presId="urn:microsoft.com/office/officeart/2005/8/layout/vList5"/>
    <dgm:cxn modelId="{EEC63EEB-47AD-1547-9F29-7A1C3F0380B4}" type="presParOf" srcId="{8064A4AA-84EE-7542-8C74-498E7869B6DF}" destId="{77B5C8B0-FD6F-B64F-8469-4F207882B825}" srcOrd="0" destOrd="0" presId="urn:microsoft.com/office/officeart/2005/8/layout/vList5"/>
    <dgm:cxn modelId="{DAFF12FE-9B8E-8B4D-BEDE-22DBDF28901E}" type="presParOf" srcId="{07EEC174-3B9D-BE46-A1EA-EAA83682A2FE}" destId="{5BE8E500-A0BB-E947-BC5C-2D34B9E6647E}" srcOrd="15" destOrd="0" presId="urn:microsoft.com/office/officeart/2005/8/layout/vList5"/>
    <dgm:cxn modelId="{90C7524B-0D44-4F41-8324-4438A9481289}" type="presParOf" srcId="{07EEC174-3B9D-BE46-A1EA-EAA83682A2FE}" destId="{72FF5C82-2389-5944-8EEE-E83970662028}" srcOrd="16" destOrd="0" presId="urn:microsoft.com/office/officeart/2005/8/layout/vList5"/>
    <dgm:cxn modelId="{D12185E0-C686-434D-B3B1-A7C6AF16EFAA}" type="presParOf" srcId="{72FF5C82-2389-5944-8EEE-E83970662028}" destId="{364E6109-7F34-0F48-AFF1-6C0B0C976434}" srcOrd="0" destOrd="0" presId="urn:microsoft.com/office/officeart/2005/8/layout/vList5"/>
    <dgm:cxn modelId="{7DBC4838-ECF0-0E40-9052-D741011C1821}" type="presParOf" srcId="{07EEC174-3B9D-BE46-A1EA-EAA83682A2FE}" destId="{B18D9FE8-2D1E-6145-9767-969BACD30C17}" srcOrd="17" destOrd="0" presId="urn:microsoft.com/office/officeart/2005/8/layout/vList5"/>
    <dgm:cxn modelId="{2B219E95-E281-9743-90CF-15C3825AF74D}" type="presParOf" srcId="{07EEC174-3B9D-BE46-A1EA-EAA83682A2FE}" destId="{B87B1BF2-C630-1042-9E95-EEF0E4BC9EC0}" srcOrd="18" destOrd="0" presId="urn:microsoft.com/office/officeart/2005/8/layout/vList5"/>
    <dgm:cxn modelId="{FD21F2CE-5EAD-084A-942F-0B7561769B89}" type="presParOf" srcId="{B87B1BF2-C630-1042-9E95-EEF0E4BC9EC0}" destId="{8EB749A4-E5D3-AD44-AD2A-91AEA5675978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FE8C6FE-B21B-4AC9-B335-AEAB26EF440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A00C2CB-9A2B-452D-8F55-6A27ECB80F2B}">
      <dgm:prSet/>
      <dgm:spPr/>
      <dgm:t>
        <a:bodyPr/>
        <a:lstStyle/>
        <a:p>
          <a:r>
            <a:rPr lang="tr-TR"/>
            <a:t>Folik asid ve vitamin B12 eksikliğine bağlı megaloblastik anemilerin klinik ve laboratuar bulguları bazı değişiklikler dışında aynıdır</a:t>
          </a:r>
          <a:endParaRPr lang="en-US"/>
        </a:p>
      </dgm:t>
    </dgm:pt>
    <dgm:pt modelId="{EF1BA929-E3F0-44F7-9B0E-A79C6D779FBD}" type="parTrans" cxnId="{1B08E058-DA1A-4C32-9593-E3D0AE964BC3}">
      <dgm:prSet/>
      <dgm:spPr/>
      <dgm:t>
        <a:bodyPr/>
        <a:lstStyle/>
        <a:p>
          <a:endParaRPr lang="en-US"/>
        </a:p>
      </dgm:t>
    </dgm:pt>
    <dgm:pt modelId="{5DD78FDC-4550-4A13-B2DD-9BF8FC5740FD}" type="sibTrans" cxnId="{1B08E058-DA1A-4C32-9593-E3D0AE964BC3}">
      <dgm:prSet/>
      <dgm:spPr/>
      <dgm:t>
        <a:bodyPr/>
        <a:lstStyle/>
        <a:p>
          <a:endParaRPr lang="en-US"/>
        </a:p>
      </dgm:t>
    </dgm:pt>
    <dgm:pt modelId="{A69A2D0D-0042-45A2-A380-CAAEF7920155}">
      <dgm:prSet/>
      <dgm:spPr/>
      <dgm:t>
        <a:bodyPr/>
        <a:lstStyle/>
        <a:p>
          <a:r>
            <a:rPr lang="tr-TR" dirty="0"/>
            <a:t>Klinikteki en önemli </a:t>
          </a:r>
          <a:r>
            <a:rPr lang="tr-TR" dirty="0" err="1"/>
            <a:t>faklılık</a:t>
          </a:r>
          <a:r>
            <a:rPr lang="tr-TR" dirty="0"/>
            <a:t> </a:t>
          </a:r>
          <a:r>
            <a:rPr lang="tr-TR" b="1" dirty="0"/>
            <a:t>B12 yetmezliğinde sinir sistemi bulgularının görülmesidir.</a:t>
          </a:r>
          <a:r>
            <a:rPr lang="tr-TR" dirty="0"/>
            <a:t> </a:t>
          </a:r>
          <a:endParaRPr lang="en-US" dirty="0"/>
        </a:p>
      </dgm:t>
    </dgm:pt>
    <dgm:pt modelId="{0A5E6F4D-8A2C-42CA-8C47-59A731B9341A}" type="parTrans" cxnId="{FB5BFC21-2D54-4858-8487-A2D7BA831AC0}">
      <dgm:prSet/>
      <dgm:spPr/>
      <dgm:t>
        <a:bodyPr/>
        <a:lstStyle/>
        <a:p>
          <a:endParaRPr lang="en-US"/>
        </a:p>
      </dgm:t>
    </dgm:pt>
    <dgm:pt modelId="{F5B88D06-6F69-4B33-AAEB-571795FAAA62}" type="sibTrans" cxnId="{FB5BFC21-2D54-4858-8487-A2D7BA831AC0}">
      <dgm:prSet/>
      <dgm:spPr/>
      <dgm:t>
        <a:bodyPr/>
        <a:lstStyle/>
        <a:p>
          <a:endParaRPr lang="en-US"/>
        </a:p>
      </dgm:t>
    </dgm:pt>
    <dgm:pt modelId="{1906DCA9-B797-4EF1-B2AA-150D80FFA823}">
      <dgm:prSet/>
      <dgm:spPr/>
      <dgm:t>
        <a:bodyPr/>
        <a:lstStyle/>
        <a:p>
          <a:r>
            <a:rPr lang="tr-TR"/>
            <a:t>Bu bulgular folik asid eksikliğinde görülmez</a:t>
          </a:r>
          <a:endParaRPr lang="en-US"/>
        </a:p>
      </dgm:t>
    </dgm:pt>
    <dgm:pt modelId="{1C4D0EA4-B132-4967-8D4E-3EE18F14365B}" type="parTrans" cxnId="{5BA405CF-8885-4449-BAC5-9603B7A3D541}">
      <dgm:prSet/>
      <dgm:spPr/>
      <dgm:t>
        <a:bodyPr/>
        <a:lstStyle/>
        <a:p>
          <a:endParaRPr lang="en-US"/>
        </a:p>
      </dgm:t>
    </dgm:pt>
    <dgm:pt modelId="{A99F598F-59C4-454D-A6AA-F1FE2CAA9C3F}" type="sibTrans" cxnId="{5BA405CF-8885-4449-BAC5-9603B7A3D541}">
      <dgm:prSet/>
      <dgm:spPr/>
      <dgm:t>
        <a:bodyPr/>
        <a:lstStyle/>
        <a:p>
          <a:endParaRPr lang="en-US"/>
        </a:p>
      </dgm:t>
    </dgm:pt>
    <dgm:pt modelId="{0A2FF235-5870-4F49-89DE-E7438C0CA30C}" type="pres">
      <dgm:prSet presAssocID="{0FE8C6FE-B21B-4AC9-B335-AEAB26EF4400}" presName="linear" presStyleCnt="0">
        <dgm:presLayoutVars>
          <dgm:animLvl val="lvl"/>
          <dgm:resizeHandles val="exact"/>
        </dgm:presLayoutVars>
      </dgm:prSet>
      <dgm:spPr/>
    </dgm:pt>
    <dgm:pt modelId="{9D86401E-90EF-5A45-91CF-3290613227A7}" type="pres">
      <dgm:prSet presAssocID="{CA00C2CB-9A2B-452D-8F55-6A27ECB80F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C4C1BF4-8CD3-8F48-AB29-33B881B115B9}" type="pres">
      <dgm:prSet presAssocID="{5DD78FDC-4550-4A13-B2DD-9BF8FC5740FD}" presName="spacer" presStyleCnt="0"/>
      <dgm:spPr/>
    </dgm:pt>
    <dgm:pt modelId="{10FA2BAD-5750-CC4E-BFC9-140E9272D373}" type="pres">
      <dgm:prSet presAssocID="{A69A2D0D-0042-45A2-A380-CAAEF79201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DC140A-1CDD-8248-9465-01E7F507DDC4}" type="pres">
      <dgm:prSet presAssocID="{F5B88D06-6F69-4B33-AAEB-571795FAAA62}" presName="spacer" presStyleCnt="0"/>
      <dgm:spPr/>
    </dgm:pt>
    <dgm:pt modelId="{CEE04025-7E40-ED4E-862A-8085CA283B54}" type="pres">
      <dgm:prSet presAssocID="{1906DCA9-B797-4EF1-B2AA-150D80FFA82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B5BFC21-2D54-4858-8487-A2D7BA831AC0}" srcId="{0FE8C6FE-B21B-4AC9-B335-AEAB26EF4400}" destId="{A69A2D0D-0042-45A2-A380-CAAEF7920155}" srcOrd="1" destOrd="0" parTransId="{0A5E6F4D-8A2C-42CA-8C47-59A731B9341A}" sibTransId="{F5B88D06-6F69-4B33-AAEB-571795FAAA62}"/>
    <dgm:cxn modelId="{1B08E058-DA1A-4C32-9593-E3D0AE964BC3}" srcId="{0FE8C6FE-B21B-4AC9-B335-AEAB26EF4400}" destId="{CA00C2CB-9A2B-452D-8F55-6A27ECB80F2B}" srcOrd="0" destOrd="0" parTransId="{EF1BA929-E3F0-44F7-9B0E-A79C6D779FBD}" sibTransId="{5DD78FDC-4550-4A13-B2DD-9BF8FC5740FD}"/>
    <dgm:cxn modelId="{5285AD5C-E42A-2448-9E78-CABF10483CDF}" type="presOf" srcId="{0FE8C6FE-B21B-4AC9-B335-AEAB26EF4400}" destId="{0A2FF235-5870-4F49-89DE-E7438C0CA30C}" srcOrd="0" destOrd="0" presId="urn:microsoft.com/office/officeart/2005/8/layout/vList2"/>
    <dgm:cxn modelId="{3A82EA64-D3DF-D047-8A26-841E8FA56255}" type="presOf" srcId="{1906DCA9-B797-4EF1-B2AA-150D80FFA823}" destId="{CEE04025-7E40-ED4E-862A-8085CA283B54}" srcOrd="0" destOrd="0" presId="urn:microsoft.com/office/officeart/2005/8/layout/vList2"/>
    <dgm:cxn modelId="{61726E74-1FA6-6440-953B-94DB97AF4F81}" type="presOf" srcId="{CA00C2CB-9A2B-452D-8F55-6A27ECB80F2B}" destId="{9D86401E-90EF-5A45-91CF-3290613227A7}" srcOrd="0" destOrd="0" presId="urn:microsoft.com/office/officeart/2005/8/layout/vList2"/>
    <dgm:cxn modelId="{779F12C6-394A-7246-875B-3EB57E2A7423}" type="presOf" srcId="{A69A2D0D-0042-45A2-A380-CAAEF7920155}" destId="{10FA2BAD-5750-CC4E-BFC9-140E9272D373}" srcOrd="0" destOrd="0" presId="urn:microsoft.com/office/officeart/2005/8/layout/vList2"/>
    <dgm:cxn modelId="{5BA405CF-8885-4449-BAC5-9603B7A3D541}" srcId="{0FE8C6FE-B21B-4AC9-B335-AEAB26EF4400}" destId="{1906DCA9-B797-4EF1-B2AA-150D80FFA823}" srcOrd="2" destOrd="0" parTransId="{1C4D0EA4-B132-4967-8D4E-3EE18F14365B}" sibTransId="{A99F598F-59C4-454D-A6AA-F1FE2CAA9C3F}"/>
    <dgm:cxn modelId="{CC767F7B-4542-2040-B0BB-25333F1E3211}" type="presParOf" srcId="{0A2FF235-5870-4F49-89DE-E7438C0CA30C}" destId="{9D86401E-90EF-5A45-91CF-3290613227A7}" srcOrd="0" destOrd="0" presId="urn:microsoft.com/office/officeart/2005/8/layout/vList2"/>
    <dgm:cxn modelId="{8A9EA688-3848-5E46-A00C-596B768573E9}" type="presParOf" srcId="{0A2FF235-5870-4F49-89DE-E7438C0CA30C}" destId="{BC4C1BF4-8CD3-8F48-AB29-33B881B115B9}" srcOrd="1" destOrd="0" presId="urn:microsoft.com/office/officeart/2005/8/layout/vList2"/>
    <dgm:cxn modelId="{C5841972-3F38-834B-AD6E-6BECE864196F}" type="presParOf" srcId="{0A2FF235-5870-4F49-89DE-E7438C0CA30C}" destId="{10FA2BAD-5750-CC4E-BFC9-140E9272D373}" srcOrd="2" destOrd="0" presId="urn:microsoft.com/office/officeart/2005/8/layout/vList2"/>
    <dgm:cxn modelId="{00476241-0B2F-014A-9041-12B25996BF20}" type="presParOf" srcId="{0A2FF235-5870-4F49-89DE-E7438C0CA30C}" destId="{9EDC140A-1CDD-8248-9465-01E7F507DDC4}" srcOrd="3" destOrd="0" presId="urn:microsoft.com/office/officeart/2005/8/layout/vList2"/>
    <dgm:cxn modelId="{BF930945-B284-7F44-B9F0-0386F4B538D1}" type="presParOf" srcId="{0A2FF235-5870-4F49-89DE-E7438C0CA30C}" destId="{CEE04025-7E40-ED4E-862A-8085CA283B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A880553-C62F-4713-B1C5-20808D6DC03D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D3DB1163-F8B5-48BC-A852-62B3E058AA7C}">
      <dgm:prSet/>
      <dgm:spPr/>
      <dgm:t>
        <a:bodyPr/>
        <a:lstStyle/>
        <a:p>
          <a:r>
            <a:rPr lang="tr-TR" b="1" u="sng">
              <a:solidFill>
                <a:schemeClr val="tx1"/>
              </a:solidFill>
              <a:latin typeface="Comic Sans MS" panose="030F0902030302020204" pitchFamily="66" charset="0"/>
            </a:rPr>
            <a:t>Anemiye bağlı semptomlar: 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Halsizlik, çabuk yorulma, üşüme titreme, kulak çınlaması, kardiopulmoner semptomlar (nefes darlığı, anjina,ortopne gibi)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A2BA29AC-2C71-4946-A1F8-3D518E7DC535}" type="parTrans" cxnId="{57C5A2B1-CFAF-44DC-9C25-4DFA2042A818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345DAED1-581D-4DBB-98DA-9C787E8A16CC}" type="sibTrans" cxnId="{57C5A2B1-CFAF-44DC-9C25-4DFA2042A818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FFF53E3E-D2BC-428D-9EAA-515B66A0E1CF}">
      <dgm:prSet/>
      <dgm:spPr/>
      <dgm:t>
        <a:bodyPr/>
        <a:lstStyle/>
        <a:p>
          <a:r>
            <a:rPr lang="tr-TR" b="1" u="sng">
              <a:solidFill>
                <a:schemeClr val="tx1"/>
              </a:solidFill>
              <a:latin typeface="Comic Sans MS" panose="030F0902030302020204" pitchFamily="66" charset="0"/>
            </a:rPr>
            <a:t>Glossite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 bağlı semptomlar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6EDA3BD-9E22-4478-8C32-930571F1A415}" type="parTrans" cxnId="{BBB9DF88-08AC-44F6-9B54-E8B92C83CEA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1807982B-9910-4A23-86C0-E0C9ADB68380}" type="sibTrans" cxnId="{BBB9DF88-08AC-44F6-9B54-E8B92C83CEA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90F4E393-79E6-4B64-AEF9-A47F6D3B0E96}">
      <dgm:prSet/>
      <dgm:spPr/>
      <dgm:t>
        <a:bodyPr/>
        <a:lstStyle/>
        <a:p>
          <a:r>
            <a:rPr lang="tr-TR" b="1" u="sng">
              <a:solidFill>
                <a:schemeClr val="tx1"/>
              </a:solidFill>
              <a:latin typeface="Comic Sans MS" panose="030F0902030302020204" pitchFamily="66" charset="0"/>
            </a:rPr>
            <a:t>GIS semptomları: 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MGA nin kendisine veya altta yatan hastalığa bağlı olabilir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3AD78AE0-3458-446E-AC73-BFC728A2CE0A}" type="parTrans" cxnId="{1ADD8D43-5D2B-46BE-9ED6-5A74BBDC36A5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4A0B6B30-77BC-40E5-93E4-009FAAFCF42E}" type="sibTrans" cxnId="{1ADD8D43-5D2B-46BE-9ED6-5A74BBDC36A5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7624F882-9C60-4B5F-B665-6BC0A7F925B0}">
      <dgm:prSet/>
      <dgm:spPr/>
      <dgm:t>
        <a:bodyPr/>
        <a:lstStyle/>
        <a:p>
          <a:r>
            <a:rPr lang="tr-TR" b="1" u="sng">
              <a:solidFill>
                <a:schemeClr val="tx1"/>
              </a:solidFill>
              <a:latin typeface="Comic Sans MS" panose="030F0902030302020204" pitchFamily="66" charset="0"/>
            </a:rPr>
            <a:t>Trombositopeniye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 bağlı kanama semptomları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5B3BC66B-C3F9-4C93-936F-AE7EDB7B26D8}" type="parTrans" cxnId="{16EF44AF-E195-4278-83DD-B2E485F24D52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E845F8DD-B580-478B-AAEF-57EE6C10D81C}" type="sibTrans" cxnId="{16EF44AF-E195-4278-83DD-B2E485F24D52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644A03E9-B1A3-4BBD-8C0B-03E1846B2903}">
      <dgm:prSet/>
      <dgm:spPr/>
      <dgm:t>
        <a:bodyPr/>
        <a:lstStyle/>
        <a:p>
          <a:r>
            <a:rPr lang="tr-TR" b="1">
              <a:solidFill>
                <a:schemeClr val="tx1"/>
              </a:solidFill>
              <a:latin typeface="Comic Sans MS" panose="030F0902030302020204" pitchFamily="66" charset="0"/>
            </a:rPr>
            <a:t>Nörolojik semptomlar </a:t>
          </a:r>
          <a:r>
            <a:rPr lang="tr-TR">
              <a:solidFill>
                <a:schemeClr val="tx1"/>
              </a:solidFill>
              <a:latin typeface="Comic Sans MS" panose="030F0902030302020204" pitchFamily="66" charset="0"/>
            </a:rPr>
            <a:t>(B12 yetersizliğide)</a:t>
          </a:r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FD3A2ED8-F07C-41A4-A3E7-EF99A48CB81C}" type="parTrans" cxnId="{0F6AF7E3-5942-48C8-95B3-4492FB51C89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2ADAC042-C996-4EE0-BE77-E6541F22D369}" type="sibTrans" cxnId="{0F6AF7E3-5942-48C8-95B3-4492FB51C899}">
      <dgm:prSet/>
      <dgm:spPr/>
      <dgm:t>
        <a:bodyPr/>
        <a:lstStyle/>
        <a:p>
          <a:endParaRPr lang="en-US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FE135844-877D-4B48-9FD0-7CCEC596B2D7}" type="pres">
      <dgm:prSet presAssocID="{BA880553-C62F-4713-B1C5-20808D6DC03D}" presName="linear" presStyleCnt="0">
        <dgm:presLayoutVars>
          <dgm:animLvl val="lvl"/>
          <dgm:resizeHandles val="exact"/>
        </dgm:presLayoutVars>
      </dgm:prSet>
      <dgm:spPr/>
    </dgm:pt>
    <dgm:pt modelId="{0A43251C-C14F-5548-9DD7-C500FDBF5EE8}" type="pres">
      <dgm:prSet presAssocID="{D3DB1163-F8B5-48BC-A852-62B3E058AA7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47752D0-5C07-8A47-A04D-BF1905CAA007}" type="pres">
      <dgm:prSet presAssocID="{345DAED1-581D-4DBB-98DA-9C787E8A16CC}" presName="spacer" presStyleCnt="0"/>
      <dgm:spPr/>
    </dgm:pt>
    <dgm:pt modelId="{9C9D2A48-D439-AE4A-BA1D-FADD9F8DF5D7}" type="pres">
      <dgm:prSet presAssocID="{FFF53E3E-D2BC-428D-9EAA-515B66A0E1C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F50099D-78A6-EA4D-B31A-81B191E861FD}" type="pres">
      <dgm:prSet presAssocID="{1807982B-9910-4A23-86C0-E0C9ADB68380}" presName="spacer" presStyleCnt="0"/>
      <dgm:spPr/>
    </dgm:pt>
    <dgm:pt modelId="{E3F07D43-D0A2-BC43-8EA9-0A5DCFA75D7E}" type="pres">
      <dgm:prSet presAssocID="{90F4E393-79E6-4B64-AEF9-A47F6D3B0E9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D7F854E-598A-854E-8070-8E8059AB968B}" type="pres">
      <dgm:prSet presAssocID="{4A0B6B30-77BC-40E5-93E4-009FAAFCF42E}" presName="spacer" presStyleCnt="0"/>
      <dgm:spPr/>
    </dgm:pt>
    <dgm:pt modelId="{F7BB72FE-8EEB-5842-9527-14029C5C7E35}" type="pres">
      <dgm:prSet presAssocID="{7624F882-9C60-4B5F-B665-6BC0A7F925B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43D2E6F-4FA6-EE4A-B9BC-E269324851B8}" type="pres">
      <dgm:prSet presAssocID="{E845F8DD-B580-478B-AAEF-57EE6C10D81C}" presName="spacer" presStyleCnt="0"/>
      <dgm:spPr/>
    </dgm:pt>
    <dgm:pt modelId="{C2756501-967F-4545-90EF-1517D4723762}" type="pres">
      <dgm:prSet presAssocID="{644A03E9-B1A3-4BBD-8C0B-03E1846B290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91DE026-4231-6244-8353-2BE5984616E0}" type="presOf" srcId="{7624F882-9C60-4B5F-B665-6BC0A7F925B0}" destId="{F7BB72FE-8EEB-5842-9527-14029C5C7E35}" srcOrd="0" destOrd="0" presId="urn:microsoft.com/office/officeart/2005/8/layout/vList2"/>
    <dgm:cxn modelId="{1ADD8D43-5D2B-46BE-9ED6-5A74BBDC36A5}" srcId="{BA880553-C62F-4713-B1C5-20808D6DC03D}" destId="{90F4E393-79E6-4B64-AEF9-A47F6D3B0E96}" srcOrd="2" destOrd="0" parTransId="{3AD78AE0-3458-446E-AC73-BFC728A2CE0A}" sibTransId="{4A0B6B30-77BC-40E5-93E4-009FAAFCF42E}"/>
    <dgm:cxn modelId="{1CE4C66D-32E0-7643-82C1-E12E37FAB0C5}" type="presOf" srcId="{D3DB1163-F8B5-48BC-A852-62B3E058AA7C}" destId="{0A43251C-C14F-5548-9DD7-C500FDBF5EE8}" srcOrd="0" destOrd="0" presId="urn:microsoft.com/office/officeart/2005/8/layout/vList2"/>
    <dgm:cxn modelId="{8425F16F-E904-E041-A580-752DF9CD0350}" type="presOf" srcId="{90F4E393-79E6-4B64-AEF9-A47F6D3B0E96}" destId="{E3F07D43-D0A2-BC43-8EA9-0A5DCFA75D7E}" srcOrd="0" destOrd="0" presId="urn:microsoft.com/office/officeart/2005/8/layout/vList2"/>
    <dgm:cxn modelId="{BBB9DF88-08AC-44F6-9B54-E8B92C83CEA9}" srcId="{BA880553-C62F-4713-B1C5-20808D6DC03D}" destId="{FFF53E3E-D2BC-428D-9EAA-515B66A0E1CF}" srcOrd="1" destOrd="0" parTransId="{66EDA3BD-9E22-4478-8C32-930571F1A415}" sibTransId="{1807982B-9910-4A23-86C0-E0C9ADB68380}"/>
    <dgm:cxn modelId="{16EF44AF-E195-4278-83DD-B2E485F24D52}" srcId="{BA880553-C62F-4713-B1C5-20808D6DC03D}" destId="{7624F882-9C60-4B5F-B665-6BC0A7F925B0}" srcOrd="3" destOrd="0" parTransId="{5B3BC66B-C3F9-4C93-936F-AE7EDB7B26D8}" sibTransId="{E845F8DD-B580-478B-AAEF-57EE6C10D81C}"/>
    <dgm:cxn modelId="{57C5A2B1-CFAF-44DC-9C25-4DFA2042A818}" srcId="{BA880553-C62F-4713-B1C5-20808D6DC03D}" destId="{D3DB1163-F8B5-48BC-A852-62B3E058AA7C}" srcOrd="0" destOrd="0" parTransId="{A2BA29AC-2C71-4946-A1F8-3D518E7DC535}" sibTransId="{345DAED1-581D-4DBB-98DA-9C787E8A16CC}"/>
    <dgm:cxn modelId="{563C7DB4-D5E1-8A41-9447-E573765E5528}" type="presOf" srcId="{BA880553-C62F-4713-B1C5-20808D6DC03D}" destId="{FE135844-877D-4B48-9FD0-7CCEC596B2D7}" srcOrd="0" destOrd="0" presId="urn:microsoft.com/office/officeart/2005/8/layout/vList2"/>
    <dgm:cxn modelId="{EB244FE1-F36B-BD40-9A9D-7A89C0520E12}" type="presOf" srcId="{FFF53E3E-D2BC-428D-9EAA-515B66A0E1CF}" destId="{9C9D2A48-D439-AE4A-BA1D-FADD9F8DF5D7}" srcOrd="0" destOrd="0" presId="urn:microsoft.com/office/officeart/2005/8/layout/vList2"/>
    <dgm:cxn modelId="{0F6AF7E3-5942-48C8-95B3-4492FB51C899}" srcId="{BA880553-C62F-4713-B1C5-20808D6DC03D}" destId="{644A03E9-B1A3-4BBD-8C0B-03E1846B2903}" srcOrd="4" destOrd="0" parTransId="{FD3A2ED8-F07C-41A4-A3E7-EF99A48CB81C}" sibTransId="{2ADAC042-C996-4EE0-BE77-E6541F22D369}"/>
    <dgm:cxn modelId="{5B4E75ED-55A3-D84F-8263-AFE6780CC746}" type="presOf" srcId="{644A03E9-B1A3-4BBD-8C0B-03E1846B2903}" destId="{C2756501-967F-4545-90EF-1517D4723762}" srcOrd="0" destOrd="0" presId="urn:microsoft.com/office/officeart/2005/8/layout/vList2"/>
    <dgm:cxn modelId="{D57A5E03-6D97-294F-A90B-6F57AD746D51}" type="presParOf" srcId="{FE135844-877D-4B48-9FD0-7CCEC596B2D7}" destId="{0A43251C-C14F-5548-9DD7-C500FDBF5EE8}" srcOrd="0" destOrd="0" presId="urn:microsoft.com/office/officeart/2005/8/layout/vList2"/>
    <dgm:cxn modelId="{3FABDA0F-9441-8B4D-AA65-C173CA30E8DD}" type="presParOf" srcId="{FE135844-877D-4B48-9FD0-7CCEC596B2D7}" destId="{547752D0-5C07-8A47-A04D-BF1905CAA007}" srcOrd="1" destOrd="0" presId="urn:microsoft.com/office/officeart/2005/8/layout/vList2"/>
    <dgm:cxn modelId="{F0B2FF6A-596B-994B-9799-1695CE750B44}" type="presParOf" srcId="{FE135844-877D-4B48-9FD0-7CCEC596B2D7}" destId="{9C9D2A48-D439-AE4A-BA1D-FADD9F8DF5D7}" srcOrd="2" destOrd="0" presId="urn:microsoft.com/office/officeart/2005/8/layout/vList2"/>
    <dgm:cxn modelId="{3F01E027-F798-9E4B-A45D-AD7822E0DED9}" type="presParOf" srcId="{FE135844-877D-4B48-9FD0-7CCEC596B2D7}" destId="{BF50099D-78A6-EA4D-B31A-81B191E861FD}" srcOrd="3" destOrd="0" presId="urn:microsoft.com/office/officeart/2005/8/layout/vList2"/>
    <dgm:cxn modelId="{A4E84DBB-2DC8-2F4F-9D78-E61251804B45}" type="presParOf" srcId="{FE135844-877D-4B48-9FD0-7CCEC596B2D7}" destId="{E3F07D43-D0A2-BC43-8EA9-0A5DCFA75D7E}" srcOrd="4" destOrd="0" presId="urn:microsoft.com/office/officeart/2005/8/layout/vList2"/>
    <dgm:cxn modelId="{A09CD393-A3A5-0C44-A0BB-B87652411E02}" type="presParOf" srcId="{FE135844-877D-4B48-9FD0-7CCEC596B2D7}" destId="{4D7F854E-598A-854E-8070-8E8059AB968B}" srcOrd="5" destOrd="0" presId="urn:microsoft.com/office/officeart/2005/8/layout/vList2"/>
    <dgm:cxn modelId="{EAF402D0-C354-694A-B1ED-63D5CEDF1389}" type="presParOf" srcId="{FE135844-877D-4B48-9FD0-7CCEC596B2D7}" destId="{F7BB72FE-8EEB-5842-9527-14029C5C7E35}" srcOrd="6" destOrd="0" presId="urn:microsoft.com/office/officeart/2005/8/layout/vList2"/>
    <dgm:cxn modelId="{B00FAC77-ED3F-E142-9A20-23C54285B993}" type="presParOf" srcId="{FE135844-877D-4B48-9FD0-7CCEC596B2D7}" destId="{343D2E6F-4FA6-EE4A-B9BC-E269324851B8}" srcOrd="7" destOrd="0" presId="urn:microsoft.com/office/officeart/2005/8/layout/vList2"/>
    <dgm:cxn modelId="{6DED39F6-B8D8-DD45-8E02-DFD6623E6A70}" type="presParOf" srcId="{FE135844-877D-4B48-9FD0-7CCEC596B2D7}" destId="{C2756501-967F-4545-90EF-1517D472376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DF48752-BAC6-4217-B804-36FE31066E2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6A611EE-0A0D-40B7-A5F3-6799FBEEEC1F}">
      <dgm:prSet/>
      <dgm:spPr/>
      <dgm:t>
        <a:bodyPr/>
        <a:lstStyle/>
        <a:p>
          <a:r>
            <a:rPr lang="tr-TR">
              <a:solidFill>
                <a:schemeClr val="tx1"/>
              </a:solidFill>
            </a:rPr>
            <a:t>Vitamin B12 yetersizliğine özgüdür</a:t>
          </a:r>
          <a:endParaRPr lang="en-US">
            <a:solidFill>
              <a:schemeClr val="tx1"/>
            </a:solidFill>
          </a:endParaRPr>
        </a:p>
      </dgm:t>
    </dgm:pt>
    <dgm:pt modelId="{AB190D43-364D-4630-8872-93B2CEA4BCC3}" type="parTrans" cxnId="{352970CF-E6B8-4CF2-BCB9-0D43D96726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08B10C5-825D-4836-9666-3F9FCD24FCDA}" type="sibTrans" cxnId="{352970CF-E6B8-4CF2-BCB9-0D43D96726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0CEA91B-7066-4938-96C4-FB793ACF29A5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Periferik ve santral sinir sistemi tutulabilir</a:t>
          </a:r>
          <a:endParaRPr lang="en-US">
            <a:solidFill>
              <a:schemeClr val="tx1"/>
            </a:solidFill>
          </a:endParaRPr>
        </a:p>
      </dgm:t>
    </dgm:pt>
    <dgm:pt modelId="{CF10832E-A9D1-4B71-B2DA-017C4A906F75}" type="parTrans" cxnId="{7AF2ED44-B7F1-41CF-A693-8B4C731E0C8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96B1008-DC52-44CA-8948-811B9B675544}" type="sibTrans" cxnId="{7AF2ED44-B7F1-41CF-A693-8B4C731E0C8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D20325B-5B82-49F1-96DA-B123FF54FDB5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En belirgin lezyon medullasipinalis lateral ve dorsal kollumun tutulmasıdır (subakut kombine dejenerasyon)</a:t>
          </a:r>
          <a:endParaRPr lang="en-US">
            <a:solidFill>
              <a:schemeClr val="tx1"/>
            </a:solidFill>
          </a:endParaRPr>
        </a:p>
      </dgm:t>
    </dgm:pt>
    <dgm:pt modelId="{9B9F8D46-3EAA-4C84-8570-F3E177641CD7}" type="parTrans" cxnId="{E39FDC1B-4FE9-4BE3-AD37-79F63DB27C4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AF5778-066E-4E3C-BF31-4F1155C94461}" type="sibTrans" cxnId="{E39FDC1B-4FE9-4BE3-AD37-79F63DB27C4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48C88F1-6E2E-46EC-9D51-AF0401E8208B}">
      <dgm:prSet/>
      <dgm:spPr/>
      <dgm:t>
        <a:bodyPr/>
        <a:lstStyle/>
        <a:p>
          <a:r>
            <a:rPr lang="tr-TR">
              <a:solidFill>
                <a:schemeClr val="tx1"/>
              </a:solidFill>
            </a:rPr>
            <a:t>Histopatolojik olarak </a:t>
          </a:r>
          <a:r>
            <a:rPr lang="tr-TR" b="1">
              <a:solidFill>
                <a:schemeClr val="tx1"/>
              </a:solidFill>
            </a:rPr>
            <a:t>demiyelinizasyon</a:t>
          </a:r>
          <a:r>
            <a:rPr lang="tr-TR">
              <a:solidFill>
                <a:schemeClr val="tx1"/>
              </a:solidFill>
            </a:rPr>
            <a:t> ve </a:t>
          </a:r>
          <a:r>
            <a:rPr lang="tr-TR" b="1">
              <a:solidFill>
                <a:schemeClr val="tx1"/>
              </a:solidFill>
            </a:rPr>
            <a:t>aksonal dejenerasyon </a:t>
          </a:r>
          <a:r>
            <a:rPr lang="tr-TR">
              <a:solidFill>
                <a:schemeClr val="tx1"/>
              </a:solidFill>
            </a:rPr>
            <a:t>görülür</a:t>
          </a:r>
          <a:endParaRPr lang="en-US">
            <a:solidFill>
              <a:schemeClr val="tx1"/>
            </a:solidFill>
          </a:endParaRPr>
        </a:p>
      </dgm:t>
    </dgm:pt>
    <dgm:pt modelId="{4A6E117D-89D9-474E-926B-B7B5E954769F}" type="parTrans" cxnId="{3C311F84-5FC4-4D8A-BB24-3ADC6EF3C2B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1CBA0C-4918-456F-8C73-E7073AFF9005}" type="sibTrans" cxnId="{3C311F84-5FC4-4D8A-BB24-3ADC6EF3C2B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82CBD76-F42B-4E6A-B60F-77CB2803A551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Tutulan bölgeye göre değişik semptomlar görülür</a:t>
          </a:r>
          <a:r>
            <a:rPr lang="tr-TR">
              <a:solidFill>
                <a:schemeClr val="tx1"/>
              </a:solidFill>
            </a:rPr>
            <a:t> (parestezi, vibrasyon duygusunda bozulma, ataksi, hafıza kaybı, spastite, impotans gibi)</a:t>
          </a:r>
          <a:endParaRPr lang="en-US">
            <a:solidFill>
              <a:schemeClr val="tx1"/>
            </a:solidFill>
          </a:endParaRPr>
        </a:p>
      </dgm:t>
    </dgm:pt>
    <dgm:pt modelId="{6A9FBB50-CCA6-49C7-BA2F-6A1BF9BBD6D3}" type="parTrans" cxnId="{475375CF-1F24-4FD5-BDD0-36B2ACE536A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800F44-FE17-4B2D-97AB-626F843C70F8}" type="sibTrans" cxnId="{475375CF-1F24-4FD5-BDD0-36B2ACE536A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44AFFFF-6617-4D45-9076-AE552753BF15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Ağır vakalarda depresyon paranoya, halisünasyon, delirium, megaloblastik madness</a:t>
          </a:r>
          <a:endParaRPr lang="en-US">
            <a:solidFill>
              <a:schemeClr val="tx1"/>
            </a:solidFill>
          </a:endParaRPr>
        </a:p>
      </dgm:t>
    </dgm:pt>
    <dgm:pt modelId="{B235413B-B5D5-4349-BAC2-51F6FDB7411A}" type="parTrans" cxnId="{57070901-7BD9-4CAE-B4BE-FF21B39D8D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1FAE1C7-F25A-4E8F-A73D-3DF9C03B6745}" type="sibTrans" cxnId="{57070901-7BD9-4CAE-B4BE-FF21B39D8D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0DF166A-2D9C-944A-A97E-35791D0F17AC}" type="pres">
      <dgm:prSet presAssocID="{1DF48752-BAC6-4217-B804-36FE31066E21}" presName="linear" presStyleCnt="0">
        <dgm:presLayoutVars>
          <dgm:animLvl val="lvl"/>
          <dgm:resizeHandles val="exact"/>
        </dgm:presLayoutVars>
      </dgm:prSet>
      <dgm:spPr/>
    </dgm:pt>
    <dgm:pt modelId="{E17714EE-1B4D-0743-8518-573944DD7813}" type="pres">
      <dgm:prSet presAssocID="{F6A611EE-0A0D-40B7-A5F3-6799FBEEEC1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7AB5A67-C493-724B-96F3-42B8D18C7CD3}" type="pres">
      <dgm:prSet presAssocID="{108B10C5-825D-4836-9666-3F9FCD24FCDA}" presName="spacer" presStyleCnt="0"/>
      <dgm:spPr/>
    </dgm:pt>
    <dgm:pt modelId="{F664362E-B840-D54E-9A7C-A1F4249BCFF5}" type="pres">
      <dgm:prSet presAssocID="{A0CEA91B-7066-4938-96C4-FB793ACF29A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B7CBA74-D475-6240-8C8A-C2E7445C9D41}" type="pres">
      <dgm:prSet presAssocID="{496B1008-DC52-44CA-8948-811B9B675544}" presName="spacer" presStyleCnt="0"/>
      <dgm:spPr/>
    </dgm:pt>
    <dgm:pt modelId="{FE66C070-57E3-1543-B65C-66D154D89035}" type="pres">
      <dgm:prSet presAssocID="{1D20325B-5B82-49F1-96DA-B123FF54FDB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85693F6-CB87-A342-9D3B-FFE10E472741}" type="pres">
      <dgm:prSet presAssocID="{72AF5778-066E-4E3C-BF31-4F1155C94461}" presName="spacer" presStyleCnt="0"/>
      <dgm:spPr/>
    </dgm:pt>
    <dgm:pt modelId="{38E002DE-FEAE-CA48-9678-10B22FFDCC83}" type="pres">
      <dgm:prSet presAssocID="{E48C88F1-6E2E-46EC-9D51-AF0401E8208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ABF8031-0601-5442-90F5-A21E74CE2A4F}" type="pres">
      <dgm:prSet presAssocID="{DB1CBA0C-4918-456F-8C73-E7073AFF9005}" presName="spacer" presStyleCnt="0"/>
      <dgm:spPr/>
    </dgm:pt>
    <dgm:pt modelId="{9B234353-F417-A145-AA38-A73089D754CB}" type="pres">
      <dgm:prSet presAssocID="{D82CBD76-F42B-4E6A-B60F-77CB2803A55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559A449-D3DD-2542-A227-AFD67EA2849F}" type="pres">
      <dgm:prSet presAssocID="{02800F44-FE17-4B2D-97AB-626F843C70F8}" presName="spacer" presStyleCnt="0"/>
      <dgm:spPr/>
    </dgm:pt>
    <dgm:pt modelId="{AFA86490-59E6-9C43-BFFD-E13A4606EDCD}" type="pres">
      <dgm:prSet presAssocID="{544AFFFF-6617-4D45-9076-AE552753BF1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7070901-7BD9-4CAE-B4BE-FF21B39D8D51}" srcId="{1DF48752-BAC6-4217-B804-36FE31066E21}" destId="{544AFFFF-6617-4D45-9076-AE552753BF15}" srcOrd="5" destOrd="0" parTransId="{B235413B-B5D5-4349-BAC2-51F6FDB7411A}" sibTransId="{E1FAE1C7-F25A-4E8F-A73D-3DF9C03B6745}"/>
    <dgm:cxn modelId="{E39FDC1B-4FE9-4BE3-AD37-79F63DB27C41}" srcId="{1DF48752-BAC6-4217-B804-36FE31066E21}" destId="{1D20325B-5B82-49F1-96DA-B123FF54FDB5}" srcOrd="2" destOrd="0" parTransId="{9B9F8D46-3EAA-4C84-8570-F3E177641CD7}" sibTransId="{72AF5778-066E-4E3C-BF31-4F1155C94461}"/>
    <dgm:cxn modelId="{B6119A3B-5D01-3241-81CF-E4992996B225}" type="presOf" srcId="{D82CBD76-F42B-4E6A-B60F-77CB2803A551}" destId="{9B234353-F417-A145-AA38-A73089D754CB}" srcOrd="0" destOrd="0" presId="urn:microsoft.com/office/officeart/2005/8/layout/vList2"/>
    <dgm:cxn modelId="{7AF2ED44-B7F1-41CF-A693-8B4C731E0C81}" srcId="{1DF48752-BAC6-4217-B804-36FE31066E21}" destId="{A0CEA91B-7066-4938-96C4-FB793ACF29A5}" srcOrd="1" destOrd="0" parTransId="{CF10832E-A9D1-4B71-B2DA-017C4A906F75}" sibTransId="{496B1008-DC52-44CA-8948-811B9B675544}"/>
    <dgm:cxn modelId="{63DA8645-1952-514C-9867-D596934C94B9}" type="presOf" srcId="{1D20325B-5B82-49F1-96DA-B123FF54FDB5}" destId="{FE66C070-57E3-1543-B65C-66D154D89035}" srcOrd="0" destOrd="0" presId="urn:microsoft.com/office/officeart/2005/8/layout/vList2"/>
    <dgm:cxn modelId="{3C311F84-5FC4-4D8A-BB24-3ADC6EF3C2B1}" srcId="{1DF48752-BAC6-4217-B804-36FE31066E21}" destId="{E48C88F1-6E2E-46EC-9D51-AF0401E8208B}" srcOrd="3" destOrd="0" parTransId="{4A6E117D-89D9-474E-926B-B7B5E954769F}" sibTransId="{DB1CBA0C-4918-456F-8C73-E7073AFF9005}"/>
    <dgm:cxn modelId="{6EA9838B-728F-0942-A56D-9B7BE8552ED6}" type="presOf" srcId="{E48C88F1-6E2E-46EC-9D51-AF0401E8208B}" destId="{38E002DE-FEAE-CA48-9678-10B22FFDCC83}" srcOrd="0" destOrd="0" presId="urn:microsoft.com/office/officeart/2005/8/layout/vList2"/>
    <dgm:cxn modelId="{08A45A9B-37E6-3442-B36E-DB8166FA57E2}" type="presOf" srcId="{F6A611EE-0A0D-40B7-A5F3-6799FBEEEC1F}" destId="{E17714EE-1B4D-0743-8518-573944DD7813}" srcOrd="0" destOrd="0" presId="urn:microsoft.com/office/officeart/2005/8/layout/vList2"/>
    <dgm:cxn modelId="{597D8EAF-0F37-7A41-A0EA-56F16CF3E454}" type="presOf" srcId="{A0CEA91B-7066-4938-96C4-FB793ACF29A5}" destId="{F664362E-B840-D54E-9A7C-A1F4249BCFF5}" srcOrd="0" destOrd="0" presId="urn:microsoft.com/office/officeart/2005/8/layout/vList2"/>
    <dgm:cxn modelId="{352970CF-E6B8-4CF2-BCB9-0D43D96726F1}" srcId="{1DF48752-BAC6-4217-B804-36FE31066E21}" destId="{F6A611EE-0A0D-40B7-A5F3-6799FBEEEC1F}" srcOrd="0" destOrd="0" parTransId="{AB190D43-364D-4630-8872-93B2CEA4BCC3}" sibTransId="{108B10C5-825D-4836-9666-3F9FCD24FCDA}"/>
    <dgm:cxn modelId="{475375CF-1F24-4FD5-BDD0-36B2ACE536AC}" srcId="{1DF48752-BAC6-4217-B804-36FE31066E21}" destId="{D82CBD76-F42B-4E6A-B60F-77CB2803A551}" srcOrd="4" destOrd="0" parTransId="{6A9FBB50-CCA6-49C7-BA2F-6A1BF9BBD6D3}" sibTransId="{02800F44-FE17-4B2D-97AB-626F843C70F8}"/>
    <dgm:cxn modelId="{32D78BD7-C6E4-FC4C-A6EF-4B92576235B6}" type="presOf" srcId="{1DF48752-BAC6-4217-B804-36FE31066E21}" destId="{60DF166A-2D9C-944A-A97E-35791D0F17AC}" srcOrd="0" destOrd="0" presId="urn:microsoft.com/office/officeart/2005/8/layout/vList2"/>
    <dgm:cxn modelId="{311734E3-818F-5C49-AA27-A51279E665F4}" type="presOf" srcId="{544AFFFF-6617-4D45-9076-AE552753BF15}" destId="{AFA86490-59E6-9C43-BFFD-E13A4606EDCD}" srcOrd="0" destOrd="0" presId="urn:microsoft.com/office/officeart/2005/8/layout/vList2"/>
    <dgm:cxn modelId="{55F47C3E-63C0-ED49-8862-7BD33FA23D82}" type="presParOf" srcId="{60DF166A-2D9C-944A-A97E-35791D0F17AC}" destId="{E17714EE-1B4D-0743-8518-573944DD7813}" srcOrd="0" destOrd="0" presId="urn:microsoft.com/office/officeart/2005/8/layout/vList2"/>
    <dgm:cxn modelId="{655E391B-F724-6045-8827-711F377EF7D8}" type="presParOf" srcId="{60DF166A-2D9C-944A-A97E-35791D0F17AC}" destId="{37AB5A67-C493-724B-96F3-42B8D18C7CD3}" srcOrd="1" destOrd="0" presId="urn:microsoft.com/office/officeart/2005/8/layout/vList2"/>
    <dgm:cxn modelId="{F0902D45-7B78-D14D-B577-E7FB2D33C756}" type="presParOf" srcId="{60DF166A-2D9C-944A-A97E-35791D0F17AC}" destId="{F664362E-B840-D54E-9A7C-A1F4249BCFF5}" srcOrd="2" destOrd="0" presId="urn:microsoft.com/office/officeart/2005/8/layout/vList2"/>
    <dgm:cxn modelId="{F87148B6-263C-324F-ADC4-90CCE51F1241}" type="presParOf" srcId="{60DF166A-2D9C-944A-A97E-35791D0F17AC}" destId="{8B7CBA74-D475-6240-8C8A-C2E7445C9D41}" srcOrd="3" destOrd="0" presId="urn:microsoft.com/office/officeart/2005/8/layout/vList2"/>
    <dgm:cxn modelId="{DE649FF5-B1D8-B747-9A90-ED63824F8CDC}" type="presParOf" srcId="{60DF166A-2D9C-944A-A97E-35791D0F17AC}" destId="{FE66C070-57E3-1543-B65C-66D154D89035}" srcOrd="4" destOrd="0" presId="urn:microsoft.com/office/officeart/2005/8/layout/vList2"/>
    <dgm:cxn modelId="{7E26AE6E-587C-F541-8115-46B7108B950A}" type="presParOf" srcId="{60DF166A-2D9C-944A-A97E-35791D0F17AC}" destId="{885693F6-CB87-A342-9D3B-FFE10E472741}" srcOrd="5" destOrd="0" presId="urn:microsoft.com/office/officeart/2005/8/layout/vList2"/>
    <dgm:cxn modelId="{64AA438F-36E4-884E-957F-6023255D60F2}" type="presParOf" srcId="{60DF166A-2D9C-944A-A97E-35791D0F17AC}" destId="{38E002DE-FEAE-CA48-9678-10B22FFDCC83}" srcOrd="6" destOrd="0" presId="urn:microsoft.com/office/officeart/2005/8/layout/vList2"/>
    <dgm:cxn modelId="{ACB4CF3A-1CA9-E24C-85B8-9A46BD626AC4}" type="presParOf" srcId="{60DF166A-2D9C-944A-A97E-35791D0F17AC}" destId="{1ABF8031-0601-5442-90F5-A21E74CE2A4F}" srcOrd="7" destOrd="0" presId="urn:microsoft.com/office/officeart/2005/8/layout/vList2"/>
    <dgm:cxn modelId="{480366B8-CE41-794C-856F-AC0C13EA8603}" type="presParOf" srcId="{60DF166A-2D9C-944A-A97E-35791D0F17AC}" destId="{9B234353-F417-A145-AA38-A73089D754CB}" srcOrd="8" destOrd="0" presId="urn:microsoft.com/office/officeart/2005/8/layout/vList2"/>
    <dgm:cxn modelId="{1EA2A970-34DD-A349-9D50-98D4464D1017}" type="presParOf" srcId="{60DF166A-2D9C-944A-A97E-35791D0F17AC}" destId="{F559A449-D3DD-2542-A227-AFD67EA2849F}" srcOrd="9" destOrd="0" presId="urn:microsoft.com/office/officeart/2005/8/layout/vList2"/>
    <dgm:cxn modelId="{032D5903-9A8F-0C44-B141-D189F13006EF}" type="presParOf" srcId="{60DF166A-2D9C-944A-A97E-35791D0F17AC}" destId="{AFA86490-59E6-9C43-BFFD-E13A4606EDC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AFF5F23-91C5-4C28-8ED9-637A5866F6B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140EAB-91F1-44B6-B193-AB0B1045D1C6}">
      <dgm:prSet/>
      <dgm:spPr>
        <a:gradFill rotWithShape="0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tr-TR">
              <a:solidFill>
                <a:schemeClr val="tx1"/>
              </a:solidFill>
            </a:rPr>
            <a:t>Makrositer  anemi</a:t>
          </a:r>
          <a:endParaRPr lang="en-US">
            <a:solidFill>
              <a:schemeClr val="tx1"/>
            </a:solidFill>
          </a:endParaRPr>
        </a:p>
      </dgm:t>
    </dgm:pt>
    <dgm:pt modelId="{3EEC9121-CCA4-47E5-90E7-52DF2037A37C}" type="parTrans" cxnId="{29EA6C17-C9E2-4A80-A522-0C271B32414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F2C65C0-432C-4EFB-956C-2C930F83EC1E}" type="sibTrans" cxnId="{29EA6C17-C9E2-4A80-A522-0C271B32414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0A550CE-76B8-492F-A36C-F41A04121708}">
      <dgm:prSet/>
      <dgm:spPr>
        <a:gradFill rotWithShape="0"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tr-TR">
              <a:solidFill>
                <a:schemeClr val="tx1"/>
              </a:solidFill>
            </a:rPr>
            <a:t>MCV 100fl (genellikle 115fl) üzerinde</a:t>
          </a:r>
          <a:endParaRPr lang="en-US">
            <a:solidFill>
              <a:schemeClr val="tx1"/>
            </a:solidFill>
          </a:endParaRPr>
        </a:p>
      </dgm:t>
    </dgm:pt>
    <dgm:pt modelId="{C4434B15-5841-4D3A-AA9A-83CDE05A8865}" type="parTrans" cxnId="{6E05B67D-E15B-47C5-B76C-7F910BB3C7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129CB7F-FD69-4730-82DF-50CB508C2112}" type="sibTrans" cxnId="{6E05B67D-E15B-47C5-B76C-7F910BB3C7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FD1D3D9-C125-4D33-8A53-BA54BD4F9DCD}">
      <dgm:prSet/>
      <dgm:spPr>
        <a:gradFill rotWithShape="0"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tr-TR" dirty="0" err="1">
              <a:solidFill>
                <a:schemeClr val="tx1"/>
              </a:solidFill>
            </a:rPr>
            <a:t>Trombositopeni</a:t>
          </a:r>
          <a:r>
            <a:rPr lang="tr-TR" dirty="0">
              <a:solidFill>
                <a:schemeClr val="tx1"/>
              </a:solidFill>
            </a:rPr>
            <a:t> ve </a:t>
          </a:r>
          <a:r>
            <a:rPr lang="tr-TR" dirty="0" err="1">
              <a:solidFill>
                <a:schemeClr val="tx1"/>
              </a:solidFill>
            </a:rPr>
            <a:t>lökopeni</a:t>
          </a:r>
          <a:r>
            <a:rPr lang="tr-TR" dirty="0">
              <a:solidFill>
                <a:schemeClr val="tx1"/>
              </a:solidFill>
            </a:rPr>
            <a:t> görülebilir (</a:t>
          </a:r>
          <a:r>
            <a:rPr lang="tr-TR" dirty="0" err="1">
              <a:solidFill>
                <a:schemeClr val="tx1"/>
              </a:solidFill>
            </a:rPr>
            <a:t>bisitopeni</a:t>
          </a:r>
          <a:r>
            <a:rPr lang="tr-TR" dirty="0">
              <a:solidFill>
                <a:schemeClr val="tx1"/>
              </a:solidFill>
            </a:rPr>
            <a:t> veya </a:t>
          </a:r>
          <a:r>
            <a:rPr lang="tr-TR" dirty="0" err="1">
              <a:solidFill>
                <a:schemeClr val="tx1"/>
              </a:solidFill>
            </a:rPr>
            <a:t>pansitopeni</a:t>
          </a:r>
          <a:r>
            <a:rPr lang="tr-TR" dirty="0">
              <a:solidFill>
                <a:schemeClr val="tx1"/>
              </a:solidFill>
            </a:rPr>
            <a:t>)</a:t>
          </a:r>
          <a:endParaRPr lang="en-US" dirty="0">
            <a:solidFill>
              <a:schemeClr val="tx1"/>
            </a:solidFill>
          </a:endParaRPr>
        </a:p>
      </dgm:t>
    </dgm:pt>
    <dgm:pt modelId="{77677E1E-9F89-4823-86F9-CC80614D3AED}" type="parTrans" cxnId="{376F03A9-46F7-4C52-940F-CF84F4CFB7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B86F15A-C964-4655-9085-1F054A27DE0D}" type="sibTrans" cxnId="{376F03A9-46F7-4C52-940F-CF84F4CFB7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8CABE7-7DCC-4DD4-916F-962D5A29F998}">
      <dgm:prSet/>
      <dgm:spPr>
        <a:gradFill rotWithShape="0"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tr-TR" dirty="0">
              <a:solidFill>
                <a:schemeClr val="tx1"/>
              </a:solidFill>
            </a:rPr>
            <a:t>PY: </a:t>
          </a:r>
          <a:r>
            <a:rPr lang="tr-TR" dirty="0" err="1">
              <a:solidFill>
                <a:schemeClr val="tx1"/>
              </a:solidFill>
            </a:rPr>
            <a:t>Makroovalositoz</a:t>
          </a:r>
          <a:r>
            <a:rPr lang="tr-TR" dirty="0">
              <a:solidFill>
                <a:schemeClr val="tx1"/>
              </a:solidFill>
            </a:rPr>
            <a:t>, </a:t>
          </a:r>
          <a:r>
            <a:rPr lang="tr-TR" dirty="0" err="1">
              <a:solidFill>
                <a:schemeClr val="tx1"/>
              </a:solidFill>
            </a:rPr>
            <a:t>hipersegmente</a:t>
          </a:r>
          <a:r>
            <a:rPr lang="tr-TR" dirty="0">
              <a:solidFill>
                <a:schemeClr val="tx1"/>
              </a:solidFill>
            </a:rPr>
            <a:t> </a:t>
          </a:r>
          <a:r>
            <a:rPr lang="tr-TR" dirty="0" err="1">
              <a:solidFill>
                <a:schemeClr val="tx1"/>
              </a:solidFill>
            </a:rPr>
            <a:t>nötrofiller</a:t>
          </a:r>
          <a:r>
            <a:rPr lang="tr-TR" dirty="0">
              <a:solidFill>
                <a:schemeClr val="tx1"/>
              </a:solidFill>
            </a:rPr>
            <a:t> (%5 den fazla 5 loblu veya 1 adet 6 veya daha fazla loblu)</a:t>
          </a:r>
          <a:endParaRPr lang="en-US" dirty="0">
            <a:solidFill>
              <a:schemeClr val="tx1"/>
            </a:solidFill>
          </a:endParaRPr>
        </a:p>
      </dgm:t>
    </dgm:pt>
    <dgm:pt modelId="{8857AB27-1934-4403-8A08-F53C9699FBAF}" type="parTrans" cxnId="{F7F8F461-2F7A-4448-AF7B-475265003C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9C31FB0-C5BE-44CB-96BF-ED803ACB0FD0}" type="sibTrans" cxnId="{F7F8F461-2F7A-4448-AF7B-475265003C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DA15660-BA4F-4303-9210-2A54F311BA1F}">
      <dgm:prSet/>
      <dgm:spPr>
        <a:solidFill>
          <a:srgbClr val="002060"/>
        </a:solidFill>
      </dgm:spPr>
      <dgm:t>
        <a:bodyPr/>
        <a:lstStyle/>
        <a:p>
          <a:r>
            <a:rPr lang="tr-TR">
              <a:solidFill>
                <a:schemeClr val="tx1"/>
              </a:solidFill>
              <a:highlight>
                <a:srgbClr val="FFFF00"/>
              </a:highlight>
            </a:rPr>
            <a:t>Anizositoz, poikilositoz</a:t>
          </a:r>
          <a:endParaRPr lang="en-US">
            <a:solidFill>
              <a:schemeClr val="tx1"/>
            </a:solidFill>
            <a:highlight>
              <a:srgbClr val="FFFF00"/>
            </a:highlight>
          </a:endParaRPr>
        </a:p>
      </dgm:t>
    </dgm:pt>
    <dgm:pt modelId="{57779611-79BB-4761-8CA9-4EBD8FFC228E}" type="parTrans" cxnId="{7DE5F0FB-BE3B-4B5F-9B4D-4A2038C8213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01B432-D70E-4005-AD01-28DB9DAE4871}" type="sibTrans" cxnId="{7DE5F0FB-BE3B-4B5F-9B4D-4A2038C8213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4E25D8C-9778-4E54-8BEB-5992F70B25EE}">
      <dgm:prSet/>
      <dgm:spPr>
        <a:gradFill rotWithShape="0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tr-TR">
              <a:solidFill>
                <a:schemeClr val="tx1"/>
              </a:solidFill>
            </a:rPr>
            <a:t>Agır vakalarda lökoeritroblastoik tablo</a:t>
          </a:r>
          <a:endParaRPr lang="en-US">
            <a:solidFill>
              <a:schemeClr val="tx1"/>
            </a:solidFill>
          </a:endParaRPr>
        </a:p>
      </dgm:t>
    </dgm:pt>
    <dgm:pt modelId="{3A76BE15-CABD-4980-912F-B6F0CDD6AD85}" type="parTrans" cxnId="{62202B48-9563-433E-9D7F-3F3C1E9ABAD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A2F2391-6F4E-4BFB-AFBB-E230221F924B}" type="sibTrans" cxnId="{62202B48-9563-433E-9D7F-3F3C1E9ABAD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66942F7-3A24-4C5B-975B-5BCD18FCD8E2}">
      <dgm:prSet/>
      <dgm:spPr/>
      <dgm:t>
        <a:bodyPr/>
        <a:lstStyle/>
        <a:p>
          <a:r>
            <a:rPr lang="tr-TR">
              <a:solidFill>
                <a:schemeClr val="tx1"/>
              </a:solidFill>
            </a:rPr>
            <a:t>Retikülositopeni</a:t>
          </a:r>
          <a:endParaRPr lang="en-US">
            <a:solidFill>
              <a:schemeClr val="tx1"/>
            </a:solidFill>
          </a:endParaRPr>
        </a:p>
      </dgm:t>
    </dgm:pt>
    <dgm:pt modelId="{3C8AE5AA-1A4F-4182-94C8-DCAAC7A0A172}" type="parTrans" cxnId="{12360B78-21CC-47BD-B311-42BB70A6CD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A4F8378-BE15-43B5-93C4-8257BF15B5F9}" type="sibTrans" cxnId="{12360B78-21CC-47BD-B311-42BB70A6CD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EE96FF1-CB49-4FEB-B194-C97F0765B981}">
      <dgm:prSet/>
      <dgm:spPr/>
      <dgm:t>
        <a:bodyPr/>
        <a:lstStyle/>
        <a:p>
          <a:r>
            <a:rPr lang="tr-TR">
              <a:solidFill>
                <a:schemeClr val="tx1"/>
              </a:solidFill>
            </a:rPr>
            <a:t>Vitamin B12 veya folik asid düzeyinde düşüklük</a:t>
          </a:r>
          <a:endParaRPr lang="en-US">
            <a:solidFill>
              <a:schemeClr val="tx1"/>
            </a:solidFill>
          </a:endParaRPr>
        </a:p>
      </dgm:t>
    </dgm:pt>
    <dgm:pt modelId="{B64DBD7C-5BC7-45DB-842A-1454108AF733}" type="parTrans" cxnId="{8FF2A9E1-16E3-4A3C-A124-016D9A28804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A897E47-7B31-49AB-8C49-18B902BF30F0}" type="sibTrans" cxnId="{8FF2A9E1-16E3-4A3C-A124-016D9A28804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6D1C4F-14C0-184C-9318-01F1A092ACBB}" type="pres">
      <dgm:prSet presAssocID="{4AFF5F23-91C5-4C28-8ED9-637A5866F6B2}" presName="diagram" presStyleCnt="0">
        <dgm:presLayoutVars>
          <dgm:dir/>
          <dgm:resizeHandles val="exact"/>
        </dgm:presLayoutVars>
      </dgm:prSet>
      <dgm:spPr/>
    </dgm:pt>
    <dgm:pt modelId="{0A5BF108-A8D9-854A-890B-7CA2FD73DDE4}" type="pres">
      <dgm:prSet presAssocID="{76140EAB-91F1-44B6-B193-AB0B1045D1C6}" presName="node" presStyleLbl="node1" presStyleIdx="0" presStyleCnt="8">
        <dgm:presLayoutVars>
          <dgm:bulletEnabled val="1"/>
        </dgm:presLayoutVars>
      </dgm:prSet>
      <dgm:spPr/>
    </dgm:pt>
    <dgm:pt modelId="{67B57AE6-E6F9-6A4E-BEB8-DB035AEEB74A}" type="pres">
      <dgm:prSet presAssocID="{5F2C65C0-432C-4EFB-956C-2C930F83EC1E}" presName="sibTrans" presStyleCnt="0"/>
      <dgm:spPr/>
    </dgm:pt>
    <dgm:pt modelId="{AA4EFF28-CE3C-1749-A7F3-577A8B963E53}" type="pres">
      <dgm:prSet presAssocID="{10A550CE-76B8-492F-A36C-F41A04121708}" presName="node" presStyleLbl="node1" presStyleIdx="1" presStyleCnt="8">
        <dgm:presLayoutVars>
          <dgm:bulletEnabled val="1"/>
        </dgm:presLayoutVars>
      </dgm:prSet>
      <dgm:spPr/>
    </dgm:pt>
    <dgm:pt modelId="{1E420F47-5ACE-6342-9334-D59C70938A87}" type="pres">
      <dgm:prSet presAssocID="{E129CB7F-FD69-4730-82DF-50CB508C2112}" presName="sibTrans" presStyleCnt="0"/>
      <dgm:spPr/>
    </dgm:pt>
    <dgm:pt modelId="{195BD738-3C24-3148-A308-2783106FB9D4}" type="pres">
      <dgm:prSet presAssocID="{AFD1D3D9-C125-4D33-8A53-BA54BD4F9DCD}" presName="node" presStyleLbl="node1" presStyleIdx="2" presStyleCnt="8">
        <dgm:presLayoutVars>
          <dgm:bulletEnabled val="1"/>
        </dgm:presLayoutVars>
      </dgm:prSet>
      <dgm:spPr/>
    </dgm:pt>
    <dgm:pt modelId="{5A5194F4-2606-6940-9C46-CE959C5CA2FD}" type="pres">
      <dgm:prSet presAssocID="{0B86F15A-C964-4655-9085-1F054A27DE0D}" presName="sibTrans" presStyleCnt="0"/>
      <dgm:spPr/>
    </dgm:pt>
    <dgm:pt modelId="{5D7169B4-2498-5340-ACA6-7F14507F72D1}" type="pres">
      <dgm:prSet presAssocID="{C58CABE7-7DCC-4DD4-916F-962D5A29F998}" presName="node" presStyleLbl="node1" presStyleIdx="3" presStyleCnt="8" custScaleX="130787">
        <dgm:presLayoutVars>
          <dgm:bulletEnabled val="1"/>
        </dgm:presLayoutVars>
      </dgm:prSet>
      <dgm:spPr/>
    </dgm:pt>
    <dgm:pt modelId="{57C672E9-20C3-C249-B827-5B5C541EABBB}" type="pres">
      <dgm:prSet presAssocID="{89C31FB0-C5BE-44CB-96BF-ED803ACB0FD0}" presName="sibTrans" presStyleCnt="0"/>
      <dgm:spPr/>
    </dgm:pt>
    <dgm:pt modelId="{5D6ECFAD-9426-D445-A840-F356794B748E}" type="pres">
      <dgm:prSet presAssocID="{DDA15660-BA4F-4303-9210-2A54F311BA1F}" presName="node" presStyleLbl="node1" presStyleIdx="4" presStyleCnt="8">
        <dgm:presLayoutVars>
          <dgm:bulletEnabled val="1"/>
        </dgm:presLayoutVars>
      </dgm:prSet>
      <dgm:spPr/>
    </dgm:pt>
    <dgm:pt modelId="{1319F809-22E1-5D4D-8B65-48BF4C300EEE}" type="pres">
      <dgm:prSet presAssocID="{8201B432-D70E-4005-AD01-28DB9DAE4871}" presName="sibTrans" presStyleCnt="0"/>
      <dgm:spPr/>
    </dgm:pt>
    <dgm:pt modelId="{A0250F19-9BDD-5242-A35B-FF7F13E633E3}" type="pres">
      <dgm:prSet presAssocID="{E4E25D8C-9778-4E54-8BEB-5992F70B25EE}" presName="node" presStyleLbl="node1" presStyleIdx="5" presStyleCnt="8">
        <dgm:presLayoutVars>
          <dgm:bulletEnabled val="1"/>
        </dgm:presLayoutVars>
      </dgm:prSet>
      <dgm:spPr/>
    </dgm:pt>
    <dgm:pt modelId="{9191AB0C-F38E-7F46-9660-D836089FFA60}" type="pres">
      <dgm:prSet presAssocID="{CA2F2391-6F4E-4BFB-AFBB-E230221F924B}" presName="sibTrans" presStyleCnt="0"/>
      <dgm:spPr/>
    </dgm:pt>
    <dgm:pt modelId="{8B92D4F0-2912-6F43-89BB-0B292F0B7D9F}" type="pres">
      <dgm:prSet presAssocID="{166942F7-3A24-4C5B-975B-5BCD18FCD8E2}" presName="node" presStyleLbl="node1" presStyleIdx="6" presStyleCnt="8">
        <dgm:presLayoutVars>
          <dgm:bulletEnabled val="1"/>
        </dgm:presLayoutVars>
      </dgm:prSet>
      <dgm:spPr/>
    </dgm:pt>
    <dgm:pt modelId="{5C4C467E-0416-CF41-99A6-30FD5D4D6CFF}" type="pres">
      <dgm:prSet presAssocID="{0A4F8378-BE15-43B5-93C4-8257BF15B5F9}" presName="sibTrans" presStyleCnt="0"/>
      <dgm:spPr/>
    </dgm:pt>
    <dgm:pt modelId="{3E0F1667-4F18-B544-86A5-8FE09E517485}" type="pres">
      <dgm:prSet presAssocID="{DEE96FF1-CB49-4FEB-B194-C97F0765B981}" presName="node" presStyleLbl="node1" presStyleIdx="7" presStyleCnt="8">
        <dgm:presLayoutVars>
          <dgm:bulletEnabled val="1"/>
        </dgm:presLayoutVars>
      </dgm:prSet>
      <dgm:spPr/>
    </dgm:pt>
  </dgm:ptLst>
  <dgm:cxnLst>
    <dgm:cxn modelId="{29EA6C17-C9E2-4A80-A522-0C271B324147}" srcId="{4AFF5F23-91C5-4C28-8ED9-637A5866F6B2}" destId="{76140EAB-91F1-44B6-B193-AB0B1045D1C6}" srcOrd="0" destOrd="0" parTransId="{3EEC9121-CCA4-47E5-90E7-52DF2037A37C}" sibTransId="{5F2C65C0-432C-4EFB-956C-2C930F83EC1E}"/>
    <dgm:cxn modelId="{7A49C53E-E650-274D-9794-80A9BA7745AA}" type="presOf" srcId="{C58CABE7-7DCC-4DD4-916F-962D5A29F998}" destId="{5D7169B4-2498-5340-ACA6-7F14507F72D1}" srcOrd="0" destOrd="0" presId="urn:microsoft.com/office/officeart/2005/8/layout/default"/>
    <dgm:cxn modelId="{62202B48-9563-433E-9D7F-3F3C1E9ABAD8}" srcId="{4AFF5F23-91C5-4C28-8ED9-637A5866F6B2}" destId="{E4E25D8C-9778-4E54-8BEB-5992F70B25EE}" srcOrd="5" destOrd="0" parTransId="{3A76BE15-CABD-4980-912F-B6F0CDD6AD85}" sibTransId="{CA2F2391-6F4E-4BFB-AFBB-E230221F924B}"/>
    <dgm:cxn modelId="{F110A05D-D13F-3F40-BD20-7DA83CB9E77E}" type="presOf" srcId="{166942F7-3A24-4C5B-975B-5BCD18FCD8E2}" destId="{8B92D4F0-2912-6F43-89BB-0B292F0B7D9F}" srcOrd="0" destOrd="0" presId="urn:microsoft.com/office/officeart/2005/8/layout/default"/>
    <dgm:cxn modelId="{F7F8F461-2F7A-4448-AF7B-475265003C5C}" srcId="{4AFF5F23-91C5-4C28-8ED9-637A5866F6B2}" destId="{C58CABE7-7DCC-4DD4-916F-962D5A29F998}" srcOrd="3" destOrd="0" parTransId="{8857AB27-1934-4403-8A08-F53C9699FBAF}" sibTransId="{89C31FB0-C5BE-44CB-96BF-ED803ACB0FD0}"/>
    <dgm:cxn modelId="{ACFB856C-43C4-874C-8749-35C38B1B5173}" type="presOf" srcId="{AFD1D3D9-C125-4D33-8A53-BA54BD4F9DCD}" destId="{195BD738-3C24-3148-A308-2783106FB9D4}" srcOrd="0" destOrd="0" presId="urn:microsoft.com/office/officeart/2005/8/layout/default"/>
    <dgm:cxn modelId="{12360B78-21CC-47BD-B311-42BB70A6CDC5}" srcId="{4AFF5F23-91C5-4C28-8ED9-637A5866F6B2}" destId="{166942F7-3A24-4C5B-975B-5BCD18FCD8E2}" srcOrd="6" destOrd="0" parTransId="{3C8AE5AA-1A4F-4182-94C8-DCAAC7A0A172}" sibTransId="{0A4F8378-BE15-43B5-93C4-8257BF15B5F9}"/>
    <dgm:cxn modelId="{6E05B67D-E15B-47C5-B76C-7F910BB3C745}" srcId="{4AFF5F23-91C5-4C28-8ED9-637A5866F6B2}" destId="{10A550CE-76B8-492F-A36C-F41A04121708}" srcOrd="1" destOrd="0" parTransId="{C4434B15-5841-4D3A-AA9A-83CDE05A8865}" sibTransId="{E129CB7F-FD69-4730-82DF-50CB508C2112}"/>
    <dgm:cxn modelId="{C4E84483-20D6-444C-AD9E-45B6CC852976}" type="presOf" srcId="{DEE96FF1-CB49-4FEB-B194-C97F0765B981}" destId="{3E0F1667-4F18-B544-86A5-8FE09E517485}" srcOrd="0" destOrd="0" presId="urn:microsoft.com/office/officeart/2005/8/layout/default"/>
    <dgm:cxn modelId="{A3552A8B-E65B-A84D-81A3-63580E218A6F}" type="presOf" srcId="{76140EAB-91F1-44B6-B193-AB0B1045D1C6}" destId="{0A5BF108-A8D9-854A-890B-7CA2FD73DDE4}" srcOrd="0" destOrd="0" presId="urn:microsoft.com/office/officeart/2005/8/layout/default"/>
    <dgm:cxn modelId="{32A67A99-A6E8-014F-B291-66ECE332430C}" type="presOf" srcId="{4AFF5F23-91C5-4C28-8ED9-637A5866F6B2}" destId="{196D1C4F-14C0-184C-9318-01F1A092ACBB}" srcOrd="0" destOrd="0" presId="urn:microsoft.com/office/officeart/2005/8/layout/default"/>
    <dgm:cxn modelId="{55B316A8-3D14-CB46-BA33-E05221F31D8E}" type="presOf" srcId="{E4E25D8C-9778-4E54-8BEB-5992F70B25EE}" destId="{A0250F19-9BDD-5242-A35B-FF7F13E633E3}" srcOrd="0" destOrd="0" presId="urn:microsoft.com/office/officeart/2005/8/layout/default"/>
    <dgm:cxn modelId="{376F03A9-46F7-4C52-940F-CF84F4CFB798}" srcId="{4AFF5F23-91C5-4C28-8ED9-637A5866F6B2}" destId="{AFD1D3D9-C125-4D33-8A53-BA54BD4F9DCD}" srcOrd="2" destOrd="0" parTransId="{77677E1E-9F89-4823-86F9-CC80614D3AED}" sibTransId="{0B86F15A-C964-4655-9085-1F054A27DE0D}"/>
    <dgm:cxn modelId="{52004BD3-0C79-C44D-B98F-B25F6211AB19}" type="presOf" srcId="{10A550CE-76B8-492F-A36C-F41A04121708}" destId="{AA4EFF28-CE3C-1749-A7F3-577A8B963E53}" srcOrd="0" destOrd="0" presId="urn:microsoft.com/office/officeart/2005/8/layout/default"/>
    <dgm:cxn modelId="{8FF2A9E1-16E3-4A3C-A124-016D9A288049}" srcId="{4AFF5F23-91C5-4C28-8ED9-637A5866F6B2}" destId="{DEE96FF1-CB49-4FEB-B194-C97F0765B981}" srcOrd="7" destOrd="0" parTransId="{B64DBD7C-5BC7-45DB-842A-1454108AF733}" sibTransId="{0A897E47-7B31-49AB-8C49-18B902BF30F0}"/>
    <dgm:cxn modelId="{6C2F7DEF-C513-AD40-A996-1464EF1284EE}" type="presOf" srcId="{DDA15660-BA4F-4303-9210-2A54F311BA1F}" destId="{5D6ECFAD-9426-D445-A840-F356794B748E}" srcOrd="0" destOrd="0" presId="urn:microsoft.com/office/officeart/2005/8/layout/default"/>
    <dgm:cxn modelId="{7DE5F0FB-BE3B-4B5F-9B4D-4A2038C8213A}" srcId="{4AFF5F23-91C5-4C28-8ED9-637A5866F6B2}" destId="{DDA15660-BA4F-4303-9210-2A54F311BA1F}" srcOrd="4" destOrd="0" parTransId="{57779611-79BB-4761-8CA9-4EBD8FFC228E}" sibTransId="{8201B432-D70E-4005-AD01-28DB9DAE4871}"/>
    <dgm:cxn modelId="{80A789C2-8687-A340-9628-D97132344DED}" type="presParOf" srcId="{196D1C4F-14C0-184C-9318-01F1A092ACBB}" destId="{0A5BF108-A8D9-854A-890B-7CA2FD73DDE4}" srcOrd="0" destOrd="0" presId="urn:microsoft.com/office/officeart/2005/8/layout/default"/>
    <dgm:cxn modelId="{1B7377FD-E86B-FE44-A16B-29FECDC9BB55}" type="presParOf" srcId="{196D1C4F-14C0-184C-9318-01F1A092ACBB}" destId="{67B57AE6-E6F9-6A4E-BEB8-DB035AEEB74A}" srcOrd="1" destOrd="0" presId="urn:microsoft.com/office/officeart/2005/8/layout/default"/>
    <dgm:cxn modelId="{734062C7-F44D-2F44-8480-85B7DF09DF13}" type="presParOf" srcId="{196D1C4F-14C0-184C-9318-01F1A092ACBB}" destId="{AA4EFF28-CE3C-1749-A7F3-577A8B963E53}" srcOrd="2" destOrd="0" presId="urn:microsoft.com/office/officeart/2005/8/layout/default"/>
    <dgm:cxn modelId="{0949FFD8-76CC-2949-8EA0-8D5594EBDF68}" type="presParOf" srcId="{196D1C4F-14C0-184C-9318-01F1A092ACBB}" destId="{1E420F47-5ACE-6342-9334-D59C70938A87}" srcOrd="3" destOrd="0" presId="urn:microsoft.com/office/officeart/2005/8/layout/default"/>
    <dgm:cxn modelId="{DAD29DC7-D8AF-204E-B026-1382BE9439F6}" type="presParOf" srcId="{196D1C4F-14C0-184C-9318-01F1A092ACBB}" destId="{195BD738-3C24-3148-A308-2783106FB9D4}" srcOrd="4" destOrd="0" presId="urn:microsoft.com/office/officeart/2005/8/layout/default"/>
    <dgm:cxn modelId="{7CA327D6-91D3-114B-827C-352A13A78A74}" type="presParOf" srcId="{196D1C4F-14C0-184C-9318-01F1A092ACBB}" destId="{5A5194F4-2606-6940-9C46-CE959C5CA2FD}" srcOrd="5" destOrd="0" presId="urn:microsoft.com/office/officeart/2005/8/layout/default"/>
    <dgm:cxn modelId="{4ABECF77-BA29-5346-8F26-595C65A70DA6}" type="presParOf" srcId="{196D1C4F-14C0-184C-9318-01F1A092ACBB}" destId="{5D7169B4-2498-5340-ACA6-7F14507F72D1}" srcOrd="6" destOrd="0" presId="urn:microsoft.com/office/officeart/2005/8/layout/default"/>
    <dgm:cxn modelId="{CD8AA2BB-29AC-F94D-AA8B-44BC87EA25FE}" type="presParOf" srcId="{196D1C4F-14C0-184C-9318-01F1A092ACBB}" destId="{57C672E9-20C3-C249-B827-5B5C541EABBB}" srcOrd="7" destOrd="0" presId="urn:microsoft.com/office/officeart/2005/8/layout/default"/>
    <dgm:cxn modelId="{1136DCE7-9FC1-9D4F-AE23-F1178F77FDE3}" type="presParOf" srcId="{196D1C4F-14C0-184C-9318-01F1A092ACBB}" destId="{5D6ECFAD-9426-D445-A840-F356794B748E}" srcOrd="8" destOrd="0" presId="urn:microsoft.com/office/officeart/2005/8/layout/default"/>
    <dgm:cxn modelId="{70FFF13F-C61E-424F-9D7D-1C90CF1A2892}" type="presParOf" srcId="{196D1C4F-14C0-184C-9318-01F1A092ACBB}" destId="{1319F809-22E1-5D4D-8B65-48BF4C300EEE}" srcOrd="9" destOrd="0" presId="urn:microsoft.com/office/officeart/2005/8/layout/default"/>
    <dgm:cxn modelId="{BD8171FE-2951-414C-A75E-9EF3AC5E1566}" type="presParOf" srcId="{196D1C4F-14C0-184C-9318-01F1A092ACBB}" destId="{A0250F19-9BDD-5242-A35B-FF7F13E633E3}" srcOrd="10" destOrd="0" presId="urn:microsoft.com/office/officeart/2005/8/layout/default"/>
    <dgm:cxn modelId="{9BFFDBE9-9670-1244-9857-D47181451D45}" type="presParOf" srcId="{196D1C4F-14C0-184C-9318-01F1A092ACBB}" destId="{9191AB0C-F38E-7F46-9660-D836089FFA60}" srcOrd="11" destOrd="0" presId="urn:microsoft.com/office/officeart/2005/8/layout/default"/>
    <dgm:cxn modelId="{FB12079A-1475-6144-B0B9-3491342D50BB}" type="presParOf" srcId="{196D1C4F-14C0-184C-9318-01F1A092ACBB}" destId="{8B92D4F0-2912-6F43-89BB-0B292F0B7D9F}" srcOrd="12" destOrd="0" presId="urn:microsoft.com/office/officeart/2005/8/layout/default"/>
    <dgm:cxn modelId="{D1B6F771-F57E-AE43-AC84-2786DCE071EB}" type="presParOf" srcId="{196D1C4F-14C0-184C-9318-01F1A092ACBB}" destId="{5C4C467E-0416-CF41-99A6-30FD5D4D6CFF}" srcOrd="13" destOrd="0" presId="urn:microsoft.com/office/officeart/2005/8/layout/default"/>
    <dgm:cxn modelId="{EAC3DFCC-C674-1F41-9EC8-6083EC73BDAC}" type="presParOf" srcId="{196D1C4F-14C0-184C-9318-01F1A092ACBB}" destId="{3E0F1667-4F18-B544-86A5-8FE09E51748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F17AB-4E24-4C6A-BDC2-7006A1F9DCE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2EEF7DB-DC90-40A9-96EE-2CA868BD4170}">
      <dgm:prSet/>
      <dgm:spPr/>
      <dgm:t>
        <a:bodyPr/>
        <a:lstStyle/>
        <a:p>
          <a:r>
            <a:rPr lang="tr-TR" b="1" dirty="0"/>
            <a:t>DNA sentezinde bozulmaya bağlı olarak gelişir</a:t>
          </a:r>
          <a:endParaRPr lang="en-US" dirty="0"/>
        </a:p>
      </dgm:t>
    </dgm:pt>
    <dgm:pt modelId="{D41E27C8-88B5-4C43-9336-1FA2B384E24B}" type="parTrans" cxnId="{2245541B-9BE9-420B-9263-864DBF83B831}">
      <dgm:prSet/>
      <dgm:spPr/>
      <dgm:t>
        <a:bodyPr/>
        <a:lstStyle/>
        <a:p>
          <a:endParaRPr lang="en-US" sz="2000"/>
        </a:p>
      </dgm:t>
    </dgm:pt>
    <dgm:pt modelId="{D5E22567-0682-423F-BDA0-C5F6BE241189}" type="sibTrans" cxnId="{2245541B-9BE9-420B-9263-864DBF83B831}">
      <dgm:prSet/>
      <dgm:spPr/>
      <dgm:t>
        <a:bodyPr/>
        <a:lstStyle/>
        <a:p>
          <a:endParaRPr lang="en-US"/>
        </a:p>
      </dgm:t>
    </dgm:pt>
    <dgm:pt modelId="{7CF2E82E-9CB9-46D8-B517-84D00262C0BC}">
      <dgm:prSet/>
      <dgm:spPr/>
      <dgm:t>
        <a:bodyPr/>
        <a:lstStyle/>
        <a:p>
          <a:r>
            <a:rPr lang="tr-TR" b="1"/>
            <a:t>Hematopoetik hücreler, gastrointestinal sistem hücreleri gibi hızlı çoğalan hücre grupları daha fazla etkilenir</a:t>
          </a:r>
          <a:endParaRPr lang="en-US"/>
        </a:p>
      </dgm:t>
    </dgm:pt>
    <dgm:pt modelId="{219E8B41-D6AF-4F19-9CD0-155142DDE0F5}" type="parTrans" cxnId="{F3DF51A0-FF5A-4A48-B425-2045F29BB420}">
      <dgm:prSet/>
      <dgm:spPr/>
      <dgm:t>
        <a:bodyPr/>
        <a:lstStyle/>
        <a:p>
          <a:endParaRPr lang="en-US" sz="2000"/>
        </a:p>
      </dgm:t>
    </dgm:pt>
    <dgm:pt modelId="{63371B04-4639-42C4-82DC-51CF39831C07}" type="sibTrans" cxnId="{F3DF51A0-FF5A-4A48-B425-2045F29BB420}">
      <dgm:prSet/>
      <dgm:spPr/>
      <dgm:t>
        <a:bodyPr/>
        <a:lstStyle/>
        <a:p>
          <a:endParaRPr lang="en-US"/>
        </a:p>
      </dgm:t>
    </dgm:pt>
    <dgm:pt modelId="{2D4739CC-01DF-4828-8D6F-2C3BFD341173}">
      <dgm:prSet/>
      <dgm:spPr/>
      <dgm:t>
        <a:bodyPr/>
        <a:lstStyle/>
        <a:p>
          <a:r>
            <a:rPr lang="tr-TR" b="1"/>
            <a:t>DNA sentezinin bozulması sonucu hücrenin çekirdeği bölünemez ancak RNA sentezi göreceli olarak korunduğu için sitoplazma olgunlaşması devam eder. Bu durum sitonükleer disosiasyon olarak adlandırılır.</a:t>
          </a:r>
          <a:endParaRPr lang="en-US"/>
        </a:p>
      </dgm:t>
    </dgm:pt>
    <dgm:pt modelId="{4760396D-4961-4AE0-B2EE-3028C025294D}" type="parTrans" cxnId="{C1012BDB-724F-42D8-A50B-F80990EDCD7B}">
      <dgm:prSet/>
      <dgm:spPr/>
      <dgm:t>
        <a:bodyPr/>
        <a:lstStyle/>
        <a:p>
          <a:endParaRPr lang="en-US" sz="2000"/>
        </a:p>
      </dgm:t>
    </dgm:pt>
    <dgm:pt modelId="{EFD0CE56-65AD-4262-B9B3-BA8D126694A8}" type="sibTrans" cxnId="{C1012BDB-724F-42D8-A50B-F80990EDCD7B}">
      <dgm:prSet/>
      <dgm:spPr/>
      <dgm:t>
        <a:bodyPr/>
        <a:lstStyle/>
        <a:p>
          <a:endParaRPr lang="en-US"/>
        </a:p>
      </dgm:t>
    </dgm:pt>
    <dgm:pt modelId="{C03CE7D7-D60A-4AF3-AFAE-E56BAB8CCA14}">
      <dgm:prSet/>
      <dgm:spPr/>
      <dgm:t>
        <a:bodyPr/>
        <a:lstStyle/>
        <a:p>
          <a:r>
            <a:rPr lang="tr-TR"/>
            <a:t>Genellikle vitamin B</a:t>
          </a:r>
          <a:r>
            <a:rPr lang="tr-TR" baseline="-25000"/>
            <a:t>12</a:t>
          </a:r>
          <a:r>
            <a:rPr lang="tr-TR"/>
            <a:t> ve folik asid eksikliğine bağlıdır</a:t>
          </a:r>
          <a:endParaRPr lang="en-US"/>
        </a:p>
      </dgm:t>
    </dgm:pt>
    <dgm:pt modelId="{31BE9D0B-4D11-4E19-BCDD-388382EEE209}" type="parTrans" cxnId="{312F368D-734F-4833-809F-28AB75FC34C5}">
      <dgm:prSet/>
      <dgm:spPr/>
      <dgm:t>
        <a:bodyPr/>
        <a:lstStyle/>
        <a:p>
          <a:endParaRPr lang="en-US" sz="2000"/>
        </a:p>
      </dgm:t>
    </dgm:pt>
    <dgm:pt modelId="{3E1A62B8-2372-4C45-B563-E3918B24C0F2}" type="sibTrans" cxnId="{312F368D-734F-4833-809F-28AB75FC34C5}">
      <dgm:prSet/>
      <dgm:spPr/>
      <dgm:t>
        <a:bodyPr/>
        <a:lstStyle/>
        <a:p>
          <a:endParaRPr lang="en-US"/>
        </a:p>
      </dgm:t>
    </dgm:pt>
    <dgm:pt modelId="{71E918B9-5F1B-4C4D-AE7F-D2C246A16E1B}">
      <dgm:prSet/>
      <dgm:spPr/>
      <dgm:t>
        <a:bodyPr/>
        <a:lstStyle/>
        <a:p>
          <a:r>
            <a:rPr lang="tr-TR"/>
            <a:t>Nükleik asid sentezini bozan diğer faktörlere de bağlı olabilir</a:t>
          </a:r>
          <a:endParaRPr lang="en-US"/>
        </a:p>
      </dgm:t>
    </dgm:pt>
    <dgm:pt modelId="{D7C917DE-DEC5-48F1-B3CB-C0ECE23C6B6F}" type="parTrans" cxnId="{60899BB2-25D3-412C-A8B5-B7480262FBE5}">
      <dgm:prSet/>
      <dgm:spPr/>
      <dgm:t>
        <a:bodyPr/>
        <a:lstStyle/>
        <a:p>
          <a:endParaRPr lang="en-US" sz="2000"/>
        </a:p>
      </dgm:t>
    </dgm:pt>
    <dgm:pt modelId="{C3344C6A-2A93-4143-AF5B-ADBADE9AD534}" type="sibTrans" cxnId="{60899BB2-25D3-412C-A8B5-B7480262FBE5}">
      <dgm:prSet/>
      <dgm:spPr/>
      <dgm:t>
        <a:bodyPr/>
        <a:lstStyle/>
        <a:p>
          <a:endParaRPr lang="en-US"/>
        </a:p>
      </dgm:t>
    </dgm:pt>
    <dgm:pt modelId="{8D39C88D-299B-4775-9FE6-94622E2CCBE0}" type="pres">
      <dgm:prSet presAssocID="{A99F17AB-4E24-4C6A-BDC2-7006A1F9DCE0}" presName="root" presStyleCnt="0">
        <dgm:presLayoutVars>
          <dgm:dir/>
          <dgm:resizeHandles val="exact"/>
        </dgm:presLayoutVars>
      </dgm:prSet>
      <dgm:spPr/>
    </dgm:pt>
    <dgm:pt modelId="{C0ADB786-CB33-4432-8240-66DB89ECA503}" type="pres">
      <dgm:prSet presAssocID="{22EEF7DB-DC90-40A9-96EE-2CA868BD4170}" presName="compNode" presStyleCnt="0"/>
      <dgm:spPr/>
    </dgm:pt>
    <dgm:pt modelId="{5D841FC0-F3DA-48C2-AF4D-E73EE3649134}" type="pres">
      <dgm:prSet presAssocID="{22EEF7DB-DC90-40A9-96EE-2CA868BD4170}" presName="bgRect" presStyleLbl="bgShp" presStyleIdx="0" presStyleCnt="5"/>
      <dgm:spPr/>
    </dgm:pt>
    <dgm:pt modelId="{9BA03A2A-79A8-4EFC-9E82-A2823FDD1C49}" type="pres">
      <dgm:prSet presAssocID="{22EEF7DB-DC90-40A9-96EE-2CA868BD417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BCD42CE7-DD68-4B80-B49A-C83309B67899}" type="pres">
      <dgm:prSet presAssocID="{22EEF7DB-DC90-40A9-96EE-2CA868BD4170}" presName="spaceRect" presStyleCnt="0"/>
      <dgm:spPr/>
    </dgm:pt>
    <dgm:pt modelId="{7F45F574-A896-42F2-AD7A-17C25FC09E45}" type="pres">
      <dgm:prSet presAssocID="{22EEF7DB-DC90-40A9-96EE-2CA868BD4170}" presName="parTx" presStyleLbl="revTx" presStyleIdx="0" presStyleCnt="5">
        <dgm:presLayoutVars>
          <dgm:chMax val="0"/>
          <dgm:chPref val="0"/>
        </dgm:presLayoutVars>
      </dgm:prSet>
      <dgm:spPr/>
    </dgm:pt>
    <dgm:pt modelId="{4BAC6FCE-072F-4CD1-BF97-CFC57E45DA37}" type="pres">
      <dgm:prSet presAssocID="{D5E22567-0682-423F-BDA0-C5F6BE241189}" presName="sibTrans" presStyleCnt="0"/>
      <dgm:spPr/>
    </dgm:pt>
    <dgm:pt modelId="{F5A8F522-13E8-476B-B1D4-74CF4BCD0180}" type="pres">
      <dgm:prSet presAssocID="{7CF2E82E-9CB9-46D8-B517-84D00262C0BC}" presName="compNode" presStyleCnt="0"/>
      <dgm:spPr/>
    </dgm:pt>
    <dgm:pt modelId="{A11168E3-A902-4EC2-A135-62D684955147}" type="pres">
      <dgm:prSet presAssocID="{7CF2E82E-9CB9-46D8-B517-84D00262C0BC}" presName="bgRect" presStyleLbl="bgShp" presStyleIdx="1" presStyleCnt="5"/>
      <dgm:spPr/>
    </dgm:pt>
    <dgm:pt modelId="{A6D13A29-9EBE-4F7E-BC75-0565065E1C39}" type="pres">
      <dgm:prSet presAssocID="{7CF2E82E-9CB9-46D8-B517-84D00262C0B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ıçan"/>
        </a:ext>
      </dgm:extLst>
    </dgm:pt>
    <dgm:pt modelId="{E1B18E17-F258-40DC-A325-CE0C487156D5}" type="pres">
      <dgm:prSet presAssocID="{7CF2E82E-9CB9-46D8-B517-84D00262C0BC}" presName="spaceRect" presStyleCnt="0"/>
      <dgm:spPr/>
    </dgm:pt>
    <dgm:pt modelId="{A05F54B0-6554-4D94-87FF-95CC8FE1EA88}" type="pres">
      <dgm:prSet presAssocID="{7CF2E82E-9CB9-46D8-B517-84D00262C0BC}" presName="parTx" presStyleLbl="revTx" presStyleIdx="1" presStyleCnt="5">
        <dgm:presLayoutVars>
          <dgm:chMax val="0"/>
          <dgm:chPref val="0"/>
        </dgm:presLayoutVars>
      </dgm:prSet>
      <dgm:spPr/>
    </dgm:pt>
    <dgm:pt modelId="{697E96E1-D28D-46C3-994B-DF2DA5411012}" type="pres">
      <dgm:prSet presAssocID="{63371B04-4639-42C4-82DC-51CF39831C07}" presName="sibTrans" presStyleCnt="0"/>
      <dgm:spPr/>
    </dgm:pt>
    <dgm:pt modelId="{240B842B-72C9-457C-94FC-3FD3AECB6B86}" type="pres">
      <dgm:prSet presAssocID="{2D4739CC-01DF-4828-8D6F-2C3BFD341173}" presName="compNode" presStyleCnt="0"/>
      <dgm:spPr/>
    </dgm:pt>
    <dgm:pt modelId="{3F8F93DC-965B-427E-A284-3FCC4C7A336B}" type="pres">
      <dgm:prSet presAssocID="{2D4739CC-01DF-4828-8D6F-2C3BFD341173}" presName="bgRect" presStyleLbl="bgShp" presStyleIdx="2" presStyleCnt="5"/>
      <dgm:spPr/>
    </dgm:pt>
    <dgm:pt modelId="{C479BB50-6FF7-4206-9A34-E055E13DCC2C}" type="pres">
      <dgm:prSet presAssocID="{2D4739CC-01DF-4828-8D6F-2C3BFD34117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20C76A00-03D4-4085-93C3-2341077177B1}" type="pres">
      <dgm:prSet presAssocID="{2D4739CC-01DF-4828-8D6F-2C3BFD341173}" presName="spaceRect" presStyleCnt="0"/>
      <dgm:spPr/>
    </dgm:pt>
    <dgm:pt modelId="{E594AFAA-F544-4B48-B258-10DCAAB7FCF3}" type="pres">
      <dgm:prSet presAssocID="{2D4739CC-01DF-4828-8D6F-2C3BFD341173}" presName="parTx" presStyleLbl="revTx" presStyleIdx="2" presStyleCnt="5">
        <dgm:presLayoutVars>
          <dgm:chMax val="0"/>
          <dgm:chPref val="0"/>
        </dgm:presLayoutVars>
      </dgm:prSet>
      <dgm:spPr/>
    </dgm:pt>
    <dgm:pt modelId="{2F88B9BA-2BC0-464A-86B6-31DC8D8A4C91}" type="pres">
      <dgm:prSet presAssocID="{EFD0CE56-65AD-4262-B9B3-BA8D126694A8}" presName="sibTrans" presStyleCnt="0"/>
      <dgm:spPr/>
    </dgm:pt>
    <dgm:pt modelId="{0B532EC6-BD2D-4BEF-BD4A-8D778D8394DA}" type="pres">
      <dgm:prSet presAssocID="{C03CE7D7-D60A-4AF3-AFAE-E56BAB8CCA14}" presName="compNode" presStyleCnt="0"/>
      <dgm:spPr/>
    </dgm:pt>
    <dgm:pt modelId="{6B6F9301-EAA8-4564-BC88-A7668403A9A2}" type="pres">
      <dgm:prSet presAssocID="{C03CE7D7-D60A-4AF3-AFAE-E56BAB8CCA14}" presName="bgRect" presStyleLbl="bgShp" presStyleIdx="3" presStyleCnt="5"/>
      <dgm:spPr/>
    </dgm:pt>
    <dgm:pt modelId="{AEC5C045-C24F-4F55-B703-58E5FFB60A37}" type="pres">
      <dgm:prSet presAssocID="{C03CE7D7-D60A-4AF3-AFAE-E56BAB8CCA1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ıp"/>
        </a:ext>
      </dgm:extLst>
    </dgm:pt>
    <dgm:pt modelId="{F7FBFE5A-C237-423A-8F97-69793F3A3BB9}" type="pres">
      <dgm:prSet presAssocID="{C03CE7D7-D60A-4AF3-AFAE-E56BAB8CCA14}" presName="spaceRect" presStyleCnt="0"/>
      <dgm:spPr/>
    </dgm:pt>
    <dgm:pt modelId="{7EF32BD4-6245-4947-B8B4-080AB00BEBF5}" type="pres">
      <dgm:prSet presAssocID="{C03CE7D7-D60A-4AF3-AFAE-E56BAB8CCA14}" presName="parTx" presStyleLbl="revTx" presStyleIdx="3" presStyleCnt="5">
        <dgm:presLayoutVars>
          <dgm:chMax val="0"/>
          <dgm:chPref val="0"/>
        </dgm:presLayoutVars>
      </dgm:prSet>
      <dgm:spPr/>
    </dgm:pt>
    <dgm:pt modelId="{6C46C064-3D66-466C-BCDA-8B4ED3059418}" type="pres">
      <dgm:prSet presAssocID="{3E1A62B8-2372-4C45-B563-E3918B24C0F2}" presName="sibTrans" presStyleCnt="0"/>
      <dgm:spPr/>
    </dgm:pt>
    <dgm:pt modelId="{59B137E3-7C6D-4305-8438-272BC724E550}" type="pres">
      <dgm:prSet presAssocID="{71E918B9-5F1B-4C4D-AE7F-D2C246A16E1B}" presName="compNode" presStyleCnt="0"/>
      <dgm:spPr/>
    </dgm:pt>
    <dgm:pt modelId="{9C6CC07D-FCE3-4C0E-9CE5-9F733BD4FF36}" type="pres">
      <dgm:prSet presAssocID="{71E918B9-5F1B-4C4D-AE7F-D2C246A16E1B}" presName="bgRect" presStyleLbl="bgShp" presStyleIdx="4" presStyleCnt="5"/>
      <dgm:spPr/>
    </dgm:pt>
    <dgm:pt modelId="{F1417E6E-F645-4D06-BF05-238089BF0AB4}" type="pres">
      <dgm:prSet presAssocID="{71E918B9-5F1B-4C4D-AE7F-D2C246A16E1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5FB4640B-A6D8-4BE4-80B8-9638B0423982}" type="pres">
      <dgm:prSet presAssocID="{71E918B9-5F1B-4C4D-AE7F-D2C246A16E1B}" presName="spaceRect" presStyleCnt="0"/>
      <dgm:spPr/>
    </dgm:pt>
    <dgm:pt modelId="{81413C6E-D91D-4D00-89EF-396910121257}" type="pres">
      <dgm:prSet presAssocID="{71E918B9-5F1B-4C4D-AE7F-D2C246A16E1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2D81102-6288-469D-825C-002FB521E3E0}" type="presOf" srcId="{71E918B9-5F1B-4C4D-AE7F-D2C246A16E1B}" destId="{81413C6E-D91D-4D00-89EF-396910121257}" srcOrd="0" destOrd="0" presId="urn:microsoft.com/office/officeart/2018/2/layout/IconVerticalSolidList"/>
    <dgm:cxn modelId="{2245541B-9BE9-420B-9263-864DBF83B831}" srcId="{A99F17AB-4E24-4C6A-BDC2-7006A1F9DCE0}" destId="{22EEF7DB-DC90-40A9-96EE-2CA868BD4170}" srcOrd="0" destOrd="0" parTransId="{D41E27C8-88B5-4C43-9336-1FA2B384E24B}" sibTransId="{D5E22567-0682-423F-BDA0-C5F6BE241189}"/>
    <dgm:cxn modelId="{71158C34-45DA-44D3-B365-969CF6B54EFD}" type="presOf" srcId="{7CF2E82E-9CB9-46D8-B517-84D00262C0BC}" destId="{A05F54B0-6554-4D94-87FF-95CC8FE1EA88}" srcOrd="0" destOrd="0" presId="urn:microsoft.com/office/officeart/2018/2/layout/IconVerticalSolidList"/>
    <dgm:cxn modelId="{ADE5154F-8E3D-4A2D-829C-6DE3020B6736}" type="presOf" srcId="{22EEF7DB-DC90-40A9-96EE-2CA868BD4170}" destId="{7F45F574-A896-42F2-AD7A-17C25FC09E45}" srcOrd="0" destOrd="0" presId="urn:microsoft.com/office/officeart/2018/2/layout/IconVerticalSolidList"/>
    <dgm:cxn modelId="{CF05D35E-1F2F-48F8-B169-1CD071F4DEA1}" type="presOf" srcId="{2D4739CC-01DF-4828-8D6F-2C3BFD341173}" destId="{E594AFAA-F544-4B48-B258-10DCAAB7FCF3}" srcOrd="0" destOrd="0" presId="urn:microsoft.com/office/officeart/2018/2/layout/IconVerticalSolidList"/>
    <dgm:cxn modelId="{312F368D-734F-4833-809F-28AB75FC34C5}" srcId="{A99F17AB-4E24-4C6A-BDC2-7006A1F9DCE0}" destId="{C03CE7D7-D60A-4AF3-AFAE-E56BAB8CCA14}" srcOrd="3" destOrd="0" parTransId="{31BE9D0B-4D11-4E19-BCDD-388382EEE209}" sibTransId="{3E1A62B8-2372-4C45-B563-E3918B24C0F2}"/>
    <dgm:cxn modelId="{F3DF51A0-FF5A-4A48-B425-2045F29BB420}" srcId="{A99F17AB-4E24-4C6A-BDC2-7006A1F9DCE0}" destId="{7CF2E82E-9CB9-46D8-B517-84D00262C0BC}" srcOrd="1" destOrd="0" parTransId="{219E8B41-D6AF-4F19-9CD0-155142DDE0F5}" sibTransId="{63371B04-4639-42C4-82DC-51CF39831C07}"/>
    <dgm:cxn modelId="{60899BB2-25D3-412C-A8B5-B7480262FBE5}" srcId="{A99F17AB-4E24-4C6A-BDC2-7006A1F9DCE0}" destId="{71E918B9-5F1B-4C4D-AE7F-D2C246A16E1B}" srcOrd="4" destOrd="0" parTransId="{D7C917DE-DEC5-48F1-B3CB-C0ECE23C6B6F}" sibTransId="{C3344C6A-2A93-4143-AF5B-ADBADE9AD534}"/>
    <dgm:cxn modelId="{EB913DCD-F3EE-4779-9EFC-5EA7381B447B}" type="presOf" srcId="{A99F17AB-4E24-4C6A-BDC2-7006A1F9DCE0}" destId="{8D39C88D-299B-4775-9FE6-94622E2CCBE0}" srcOrd="0" destOrd="0" presId="urn:microsoft.com/office/officeart/2018/2/layout/IconVerticalSolidList"/>
    <dgm:cxn modelId="{C1012BDB-724F-42D8-A50B-F80990EDCD7B}" srcId="{A99F17AB-4E24-4C6A-BDC2-7006A1F9DCE0}" destId="{2D4739CC-01DF-4828-8D6F-2C3BFD341173}" srcOrd="2" destOrd="0" parTransId="{4760396D-4961-4AE0-B2EE-3028C025294D}" sibTransId="{EFD0CE56-65AD-4262-B9B3-BA8D126694A8}"/>
    <dgm:cxn modelId="{43466FF3-28F0-4FFF-9774-7CCB426EEB6E}" type="presOf" srcId="{C03CE7D7-D60A-4AF3-AFAE-E56BAB8CCA14}" destId="{7EF32BD4-6245-4947-B8B4-080AB00BEBF5}" srcOrd="0" destOrd="0" presId="urn:microsoft.com/office/officeart/2018/2/layout/IconVerticalSolidList"/>
    <dgm:cxn modelId="{107EAAAC-F2FD-43E1-8A6A-62A754F5EC65}" type="presParOf" srcId="{8D39C88D-299B-4775-9FE6-94622E2CCBE0}" destId="{C0ADB786-CB33-4432-8240-66DB89ECA503}" srcOrd="0" destOrd="0" presId="urn:microsoft.com/office/officeart/2018/2/layout/IconVerticalSolidList"/>
    <dgm:cxn modelId="{32637CCE-4AD6-40D4-8A0A-0C6AFF2C4004}" type="presParOf" srcId="{C0ADB786-CB33-4432-8240-66DB89ECA503}" destId="{5D841FC0-F3DA-48C2-AF4D-E73EE3649134}" srcOrd="0" destOrd="0" presId="urn:microsoft.com/office/officeart/2018/2/layout/IconVerticalSolidList"/>
    <dgm:cxn modelId="{898FE628-E753-4D33-8C60-9D89F8156868}" type="presParOf" srcId="{C0ADB786-CB33-4432-8240-66DB89ECA503}" destId="{9BA03A2A-79A8-4EFC-9E82-A2823FDD1C49}" srcOrd="1" destOrd="0" presId="urn:microsoft.com/office/officeart/2018/2/layout/IconVerticalSolidList"/>
    <dgm:cxn modelId="{F3FB7F96-44CA-4195-88BD-E4DB99B4ECC4}" type="presParOf" srcId="{C0ADB786-CB33-4432-8240-66DB89ECA503}" destId="{BCD42CE7-DD68-4B80-B49A-C83309B67899}" srcOrd="2" destOrd="0" presId="urn:microsoft.com/office/officeart/2018/2/layout/IconVerticalSolidList"/>
    <dgm:cxn modelId="{FCE5CA3D-E6F0-47BE-8799-67E8E253BCC0}" type="presParOf" srcId="{C0ADB786-CB33-4432-8240-66DB89ECA503}" destId="{7F45F574-A896-42F2-AD7A-17C25FC09E45}" srcOrd="3" destOrd="0" presId="urn:microsoft.com/office/officeart/2018/2/layout/IconVerticalSolidList"/>
    <dgm:cxn modelId="{6AF57CB2-D65D-41D3-B5A7-B1F3E86EB94B}" type="presParOf" srcId="{8D39C88D-299B-4775-9FE6-94622E2CCBE0}" destId="{4BAC6FCE-072F-4CD1-BF97-CFC57E45DA37}" srcOrd="1" destOrd="0" presId="urn:microsoft.com/office/officeart/2018/2/layout/IconVerticalSolidList"/>
    <dgm:cxn modelId="{8C09F18E-5942-4725-AA7E-E0C6A3EF4D05}" type="presParOf" srcId="{8D39C88D-299B-4775-9FE6-94622E2CCBE0}" destId="{F5A8F522-13E8-476B-B1D4-74CF4BCD0180}" srcOrd="2" destOrd="0" presId="urn:microsoft.com/office/officeart/2018/2/layout/IconVerticalSolidList"/>
    <dgm:cxn modelId="{EB80AE20-A5CE-47A5-A6D2-B9C15A3B28F6}" type="presParOf" srcId="{F5A8F522-13E8-476B-B1D4-74CF4BCD0180}" destId="{A11168E3-A902-4EC2-A135-62D684955147}" srcOrd="0" destOrd="0" presId="urn:microsoft.com/office/officeart/2018/2/layout/IconVerticalSolidList"/>
    <dgm:cxn modelId="{D149E9B9-8195-42E1-A97B-F1C69DA6B809}" type="presParOf" srcId="{F5A8F522-13E8-476B-B1D4-74CF4BCD0180}" destId="{A6D13A29-9EBE-4F7E-BC75-0565065E1C39}" srcOrd="1" destOrd="0" presId="urn:microsoft.com/office/officeart/2018/2/layout/IconVerticalSolidList"/>
    <dgm:cxn modelId="{2F388DC7-8087-4C38-944C-99C09D7332BF}" type="presParOf" srcId="{F5A8F522-13E8-476B-B1D4-74CF4BCD0180}" destId="{E1B18E17-F258-40DC-A325-CE0C487156D5}" srcOrd="2" destOrd="0" presId="urn:microsoft.com/office/officeart/2018/2/layout/IconVerticalSolidList"/>
    <dgm:cxn modelId="{6C8E3CC6-72FA-4405-9850-0FC5A375A427}" type="presParOf" srcId="{F5A8F522-13E8-476B-B1D4-74CF4BCD0180}" destId="{A05F54B0-6554-4D94-87FF-95CC8FE1EA88}" srcOrd="3" destOrd="0" presId="urn:microsoft.com/office/officeart/2018/2/layout/IconVerticalSolidList"/>
    <dgm:cxn modelId="{7EC28D76-8CCC-421C-ADD3-876FDC09F119}" type="presParOf" srcId="{8D39C88D-299B-4775-9FE6-94622E2CCBE0}" destId="{697E96E1-D28D-46C3-994B-DF2DA5411012}" srcOrd="3" destOrd="0" presId="urn:microsoft.com/office/officeart/2018/2/layout/IconVerticalSolidList"/>
    <dgm:cxn modelId="{91DC83BA-2BB9-46DF-8660-4DE4896F2C0A}" type="presParOf" srcId="{8D39C88D-299B-4775-9FE6-94622E2CCBE0}" destId="{240B842B-72C9-457C-94FC-3FD3AECB6B86}" srcOrd="4" destOrd="0" presId="urn:microsoft.com/office/officeart/2018/2/layout/IconVerticalSolidList"/>
    <dgm:cxn modelId="{A3F83AD0-8143-4A54-A39B-CEA51B4708FD}" type="presParOf" srcId="{240B842B-72C9-457C-94FC-3FD3AECB6B86}" destId="{3F8F93DC-965B-427E-A284-3FCC4C7A336B}" srcOrd="0" destOrd="0" presId="urn:microsoft.com/office/officeart/2018/2/layout/IconVerticalSolidList"/>
    <dgm:cxn modelId="{570C60ED-D5D7-4B5C-B0CD-3D6FD5323389}" type="presParOf" srcId="{240B842B-72C9-457C-94FC-3FD3AECB6B86}" destId="{C479BB50-6FF7-4206-9A34-E055E13DCC2C}" srcOrd="1" destOrd="0" presId="urn:microsoft.com/office/officeart/2018/2/layout/IconVerticalSolidList"/>
    <dgm:cxn modelId="{EE199667-B344-4985-BC2D-A5F3BDA631DA}" type="presParOf" srcId="{240B842B-72C9-457C-94FC-3FD3AECB6B86}" destId="{20C76A00-03D4-4085-93C3-2341077177B1}" srcOrd="2" destOrd="0" presId="urn:microsoft.com/office/officeart/2018/2/layout/IconVerticalSolidList"/>
    <dgm:cxn modelId="{F4B1B690-813D-4DB5-9255-73C702CF88AB}" type="presParOf" srcId="{240B842B-72C9-457C-94FC-3FD3AECB6B86}" destId="{E594AFAA-F544-4B48-B258-10DCAAB7FCF3}" srcOrd="3" destOrd="0" presId="urn:microsoft.com/office/officeart/2018/2/layout/IconVerticalSolidList"/>
    <dgm:cxn modelId="{6CC318C1-FCF9-404C-ADF8-206C86C142DE}" type="presParOf" srcId="{8D39C88D-299B-4775-9FE6-94622E2CCBE0}" destId="{2F88B9BA-2BC0-464A-86B6-31DC8D8A4C91}" srcOrd="5" destOrd="0" presId="urn:microsoft.com/office/officeart/2018/2/layout/IconVerticalSolidList"/>
    <dgm:cxn modelId="{64CABDE7-5E78-46A8-839D-393530CFC98C}" type="presParOf" srcId="{8D39C88D-299B-4775-9FE6-94622E2CCBE0}" destId="{0B532EC6-BD2D-4BEF-BD4A-8D778D8394DA}" srcOrd="6" destOrd="0" presId="urn:microsoft.com/office/officeart/2018/2/layout/IconVerticalSolidList"/>
    <dgm:cxn modelId="{252CBD03-E800-4887-8098-1810F416CA51}" type="presParOf" srcId="{0B532EC6-BD2D-4BEF-BD4A-8D778D8394DA}" destId="{6B6F9301-EAA8-4564-BC88-A7668403A9A2}" srcOrd="0" destOrd="0" presId="urn:microsoft.com/office/officeart/2018/2/layout/IconVerticalSolidList"/>
    <dgm:cxn modelId="{5DBD9BE5-07E4-46A9-8974-0AE494E78FFC}" type="presParOf" srcId="{0B532EC6-BD2D-4BEF-BD4A-8D778D8394DA}" destId="{AEC5C045-C24F-4F55-B703-58E5FFB60A37}" srcOrd="1" destOrd="0" presId="urn:microsoft.com/office/officeart/2018/2/layout/IconVerticalSolidList"/>
    <dgm:cxn modelId="{FF609D96-1F75-4E56-BF01-F1B1E453E9E1}" type="presParOf" srcId="{0B532EC6-BD2D-4BEF-BD4A-8D778D8394DA}" destId="{F7FBFE5A-C237-423A-8F97-69793F3A3BB9}" srcOrd="2" destOrd="0" presId="urn:microsoft.com/office/officeart/2018/2/layout/IconVerticalSolidList"/>
    <dgm:cxn modelId="{E47742FC-6106-44A2-BB11-CCB7B8CF99A3}" type="presParOf" srcId="{0B532EC6-BD2D-4BEF-BD4A-8D778D8394DA}" destId="{7EF32BD4-6245-4947-B8B4-080AB00BEBF5}" srcOrd="3" destOrd="0" presId="urn:microsoft.com/office/officeart/2018/2/layout/IconVerticalSolidList"/>
    <dgm:cxn modelId="{F921B191-BB57-416E-A5CD-DD0812D9840D}" type="presParOf" srcId="{8D39C88D-299B-4775-9FE6-94622E2CCBE0}" destId="{6C46C064-3D66-466C-BCDA-8B4ED3059418}" srcOrd="7" destOrd="0" presId="urn:microsoft.com/office/officeart/2018/2/layout/IconVerticalSolidList"/>
    <dgm:cxn modelId="{8C9ADF88-2E8E-4BC7-9F7A-91A572765488}" type="presParOf" srcId="{8D39C88D-299B-4775-9FE6-94622E2CCBE0}" destId="{59B137E3-7C6D-4305-8438-272BC724E550}" srcOrd="8" destOrd="0" presId="urn:microsoft.com/office/officeart/2018/2/layout/IconVerticalSolidList"/>
    <dgm:cxn modelId="{ACC28B60-3E28-4640-AF7A-F6FC033CB579}" type="presParOf" srcId="{59B137E3-7C6D-4305-8438-272BC724E550}" destId="{9C6CC07D-FCE3-4C0E-9CE5-9F733BD4FF36}" srcOrd="0" destOrd="0" presId="urn:microsoft.com/office/officeart/2018/2/layout/IconVerticalSolidList"/>
    <dgm:cxn modelId="{AF3D4290-357F-44F5-B69B-7FD0EE5CE4FB}" type="presParOf" srcId="{59B137E3-7C6D-4305-8438-272BC724E550}" destId="{F1417E6E-F645-4D06-BF05-238089BF0AB4}" srcOrd="1" destOrd="0" presId="urn:microsoft.com/office/officeart/2018/2/layout/IconVerticalSolidList"/>
    <dgm:cxn modelId="{5A48E679-5ADA-434A-B56B-96464E99EC32}" type="presParOf" srcId="{59B137E3-7C6D-4305-8438-272BC724E550}" destId="{5FB4640B-A6D8-4BE4-80B8-9638B0423982}" srcOrd="2" destOrd="0" presId="urn:microsoft.com/office/officeart/2018/2/layout/IconVerticalSolidList"/>
    <dgm:cxn modelId="{687009C1-C529-4A11-B501-7DB7C4AA7C3C}" type="presParOf" srcId="{59B137E3-7C6D-4305-8438-272BC724E550}" destId="{81413C6E-D91D-4D00-89EF-39691012125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0B3758E-3AED-468E-BA92-078B800F5BC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366B995-805A-48F4-B3C7-13DD4607A8C0}">
      <dgm:prSet custT="1"/>
      <dgm:spPr/>
      <dgm:t>
        <a:bodyPr/>
        <a:lstStyle/>
        <a:p>
          <a:r>
            <a:rPr lang="tr-TR" sz="2000" dirty="0" err="1"/>
            <a:t>İntramedüller</a:t>
          </a:r>
          <a:r>
            <a:rPr lang="tr-TR" sz="2000" dirty="0"/>
            <a:t> </a:t>
          </a:r>
          <a:r>
            <a:rPr lang="tr-TR" sz="2000" dirty="0" err="1"/>
            <a:t>hemolize</a:t>
          </a:r>
          <a:r>
            <a:rPr lang="tr-TR" sz="2000" dirty="0"/>
            <a:t> bağlı </a:t>
          </a:r>
          <a:r>
            <a:rPr lang="tr-TR" sz="2000" dirty="0" err="1"/>
            <a:t>bulgular:LDH</a:t>
          </a:r>
          <a:r>
            <a:rPr lang="tr-TR" sz="2000" dirty="0"/>
            <a:t> </a:t>
          </a:r>
          <a:r>
            <a:rPr lang="tr-TR" sz="2000" dirty="0">
              <a:sym typeface="Symbol" panose="05050102010706020507" pitchFamily="18" charset="2"/>
            </a:rPr>
            <a:t></a:t>
          </a:r>
          <a:r>
            <a:rPr lang="tr-TR" sz="2000" dirty="0"/>
            <a:t> (</a:t>
          </a:r>
          <a:r>
            <a:rPr lang="tr-TR" sz="2000" dirty="0" err="1"/>
            <a:t>genelikle</a:t>
          </a:r>
          <a:r>
            <a:rPr lang="tr-TR" sz="2000" dirty="0"/>
            <a:t> 1000U üzerinde),</a:t>
          </a:r>
          <a:r>
            <a:rPr lang="tr-TR" sz="2000" dirty="0" err="1"/>
            <a:t>indirekt</a:t>
          </a:r>
          <a:r>
            <a:rPr lang="tr-TR" sz="2000" dirty="0"/>
            <a:t> </a:t>
          </a:r>
          <a:r>
            <a:rPr lang="tr-TR" sz="2000" dirty="0" err="1"/>
            <a:t>bilurubin</a:t>
          </a:r>
          <a:r>
            <a:rPr lang="tr-TR" sz="2000" dirty="0"/>
            <a:t> </a:t>
          </a:r>
          <a:r>
            <a:rPr lang="tr-TR" sz="2000" dirty="0">
              <a:sym typeface="Symbol" panose="05050102010706020507" pitchFamily="18" charset="2"/>
            </a:rPr>
            <a:t></a:t>
          </a:r>
          <a:r>
            <a:rPr lang="tr-TR" sz="2000" dirty="0"/>
            <a:t>, </a:t>
          </a:r>
          <a:r>
            <a:rPr lang="tr-TR" sz="2000" dirty="0" err="1"/>
            <a:t>haptoglobulin</a:t>
          </a:r>
          <a:r>
            <a:rPr lang="tr-TR" sz="2000" dirty="0">
              <a:sym typeface="Symbol" panose="05050102010706020507" pitchFamily="18" charset="2"/>
            </a:rPr>
            <a:t></a:t>
          </a:r>
          <a:endParaRPr lang="en-US" sz="2000" dirty="0"/>
        </a:p>
      </dgm:t>
    </dgm:pt>
    <dgm:pt modelId="{D8733FF9-B5AF-4AE8-83E8-AE401D3CBCA3}" type="parTrans" cxnId="{39FF3450-43FE-419F-9C2C-3BD1EA295452}">
      <dgm:prSet/>
      <dgm:spPr/>
      <dgm:t>
        <a:bodyPr/>
        <a:lstStyle/>
        <a:p>
          <a:endParaRPr lang="en-US" sz="2000"/>
        </a:p>
      </dgm:t>
    </dgm:pt>
    <dgm:pt modelId="{CEC137C1-8D2D-483A-8A69-A480D62FED0C}" type="sibTrans" cxnId="{39FF3450-43FE-419F-9C2C-3BD1EA295452}">
      <dgm:prSet/>
      <dgm:spPr/>
      <dgm:t>
        <a:bodyPr/>
        <a:lstStyle/>
        <a:p>
          <a:endParaRPr lang="en-US" sz="2000"/>
        </a:p>
      </dgm:t>
    </dgm:pt>
    <dgm:pt modelId="{6E244403-01F3-46D5-A467-D576525EFF97}">
      <dgm:prSet custT="1"/>
      <dgm:spPr/>
      <dgm:t>
        <a:bodyPr/>
        <a:lstStyle/>
        <a:p>
          <a:r>
            <a:rPr lang="tr-TR" sz="2000"/>
            <a:t>Plazma homosistein düzeyi </a:t>
          </a:r>
          <a:r>
            <a:rPr lang="tr-TR" sz="2000">
              <a:sym typeface="Symbol" panose="05050102010706020507" pitchFamily="18" charset="2"/>
            </a:rPr>
            <a:t></a:t>
          </a:r>
          <a:endParaRPr lang="en-US" sz="2000"/>
        </a:p>
      </dgm:t>
    </dgm:pt>
    <dgm:pt modelId="{3FFFBC56-22ED-47A4-9AD9-7EDB41C742D2}" type="parTrans" cxnId="{8D1E14DA-D9FE-4C8D-809A-0A7546806E1D}">
      <dgm:prSet/>
      <dgm:spPr/>
      <dgm:t>
        <a:bodyPr/>
        <a:lstStyle/>
        <a:p>
          <a:endParaRPr lang="en-US" sz="2000"/>
        </a:p>
      </dgm:t>
    </dgm:pt>
    <dgm:pt modelId="{C991D387-4D18-424D-87E1-F2E9374B9940}" type="sibTrans" cxnId="{8D1E14DA-D9FE-4C8D-809A-0A7546806E1D}">
      <dgm:prSet/>
      <dgm:spPr/>
      <dgm:t>
        <a:bodyPr/>
        <a:lstStyle/>
        <a:p>
          <a:endParaRPr lang="en-US" sz="2000"/>
        </a:p>
      </dgm:t>
    </dgm:pt>
    <dgm:pt modelId="{D02CC54D-7B7B-41C4-97F5-A673A1C0822C}">
      <dgm:prSet custT="1"/>
      <dgm:spPr/>
      <dgm:t>
        <a:bodyPr/>
        <a:lstStyle/>
        <a:p>
          <a:r>
            <a:rPr lang="tr-TR" sz="2000"/>
            <a:t>Serum ve idrar metilmalonik asid düzeyi </a:t>
          </a:r>
          <a:r>
            <a:rPr lang="tr-TR" sz="2000">
              <a:sym typeface="Symbol" panose="05050102010706020507" pitchFamily="18" charset="2"/>
            </a:rPr>
            <a:t></a:t>
          </a:r>
          <a:r>
            <a:rPr lang="tr-TR" sz="2000"/>
            <a:t> (vitamin B12 yetmezliğinde), folik asid eksikliğinde ise formiminoglutamik asid düzeyleri artar</a:t>
          </a:r>
          <a:endParaRPr lang="en-US" sz="2000"/>
        </a:p>
      </dgm:t>
    </dgm:pt>
    <dgm:pt modelId="{988B044C-75D6-4113-8A44-5BA13A08816E}" type="parTrans" cxnId="{C29AEBC3-2F23-49AD-925B-6F5FC7D6B5FA}">
      <dgm:prSet/>
      <dgm:spPr/>
      <dgm:t>
        <a:bodyPr/>
        <a:lstStyle/>
        <a:p>
          <a:endParaRPr lang="en-US" sz="2000"/>
        </a:p>
      </dgm:t>
    </dgm:pt>
    <dgm:pt modelId="{B6D611B0-DACA-4C1E-BEB1-763B9EEA1FE7}" type="sibTrans" cxnId="{C29AEBC3-2F23-49AD-925B-6F5FC7D6B5FA}">
      <dgm:prSet/>
      <dgm:spPr/>
      <dgm:t>
        <a:bodyPr/>
        <a:lstStyle/>
        <a:p>
          <a:endParaRPr lang="en-US" sz="2000"/>
        </a:p>
      </dgm:t>
    </dgm:pt>
    <dgm:pt modelId="{A9CAFF25-6B75-4E0B-B439-8A791DAFAC0B}">
      <dgm:prSet custT="1"/>
      <dgm:spPr/>
      <dgm:t>
        <a:bodyPr/>
        <a:lstStyle/>
        <a:p>
          <a:r>
            <a:rPr lang="tr-TR" sz="2000"/>
            <a:t>Kemik iliği aspirasyonu: Hücreden zengin, megaloblastik değişiklikler (özellikle geç eritroid elemanlarda), diseritropoez, dev çomak ve metamiyolositler (patognomonik), dev meakaryositler</a:t>
          </a:r>
          <a:endParaRPr lang="en-US" sz="2000"/>
        </a:p>
      </dgm:t>
    </dgm:pt>
    <dgm:pt modelId="{0808A223-F05D-4872-B088-5DC7AD86609E}" type="parTrans" cxnId="{28D8B01F-C7ED-40E3-8C7D-3CCBE1E8AABD}">
      <dgm:prSet/>
      <dgm:spPr/>
      <dgm:t>
        <a:bodyPr/>
        <a:lstStyle/>
        <a:p>
          <a:endParaRPr lang="en-US" sz="2000"/>
        </a:p>
      </dgm:t>
    </dgm:pt>
    <dgm:pt modelId="{535041B1-2464-46BC-B40F-FEF3DE33E9D6}" type="sibTrans" cxnId="{28D8B01F-C7ED-40E3-8C7D-3CCBE1E8AABD}">
      <dgm:prSet/>
      <dgm:spPr/>
      <dgm:t>
        <a:bodyPr/>
        <a:lstStyle/>
        <a:p>
          <a:endParaRPr lang="en-US" sz="2000"/>
        </a:p>
      </dgm:t>
    </dgm:pt>
    <dgm:pt modelId="{5FEBB668-C01A-4A93-9D4C-8F7E99E7C720}">
      <dgm:prSet custT="1"/>
      <dgm:spPr/>
      <dgm:t>
        <a:bodyPr/>
        <a:lstStyle/>
        <a:p>
          <a:r>
            <a:rPr lang="tr-TR" sz="2000"/>
            <a:t>IF ve parietal hücre antikorları ve atrofik gastirit (PA de)</a:t>
          </a:r>
          <a:endParaRPr lang="en-US" sz="2000"/>
        </a:p>
      </dgm:t>
    </dgm:pt>
    <dgm:pt modelId="{31B2E927-4602-4362-A90B-30E6772158E4}" type="parTrans" cxnId="{CED5A18B-4981-4DED-93DF-ED4AB27F8591}">
      <dgm:prSet/>
      <dgm:spPr/>
      <dgm:t>
        <a:bodyPr/>
        <a:lstStyle/>
        <a:p>
          <a:endParaRPr lang="en-US" sz="2000"/>
        </a:p>
      </dgm:t>
    </dgm:pt>
    <dgm:pt modelId="{499346F8-75F3-4470-93F6-573A9A85B60D}" type="sibTrans" cxnId="{CED5A18B-4981-4DED-93DF-ED4AB27F8591}">
      <dgm:prSet/>
      <dgm:spPr/>
      <dgm:t>
        <a:bodyPr/>
        <a:lstStyle/>
        <a:p>
          <a:endParaRPr lang="en-US" sz="2000"/>
        </a:p>
      </dgm:t>
    </dgm:pt>
    <dgm:pt modelId="{8D18866D-3717-4DCD-B60C-FB4D61E8696F}" type="pres">
      <dgm:prSet presAssocID="{10B3758E-3AED-468E-BA92-078B800F5BC0}" presName="root" presStyleCnt="0">
        <dgm:presLayoutVars>
          <dgm:dir/>
          <dgm:resizeHandles val="exact"/>
        </dgm:presLayoutVars>
      </dgm:prSet>
      <dgm:spPr/>
    </dgm:pt>
    <dgm:pt modelId="{0B06B306-0BDF-4A76-898F-B07A5E12BB4F}" type="pres">
      <dgm:prSet presAssocID="{0366B995-805A-48F4-B3C7-13DD4607A8C0}" presName="compNode" presStyleCnt="0"/>
      <dgm:spPr/>
    </dgm:pt>
    <dgm:pt modelId="{9D3890E9-C70E-4464-9BD6-9113B0DD439E}" type="pres">
      <dgm:prSet presAssocID="{0366B995-805A-48F4-B3C7-13DD4607A8C0}" presName="bgRect" presStyleLbl="bgShp" presStyleIdx="0" presStyleCnt="5"/>
      <dgm:spPr/>
    </dgm:pt>
    <dgm:pt modelId="{FE68A6A1-915F-493E-9514-982AB6D51A61}" type="pres">
      <dgm:prSet presAssocID="{0366B995-805A-48F4-B3C7-13DD4607A8C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şi"/>
        </a:ext>
      </dgm:extLst>
    </dgm:pt>
    <dgm:pt modelId="{0499B5E1-8CD0-4735-8264-386EC8AAF938}" type="pres">
      <dgm:prSet presAssocID="{0366B995-805A-48F4-B3C7-13DD4607A8C0}" presName="spaceRect" presStyleCnt="0"/>
      <dgm:spPr/>
    </dgm:pt>
    <dgm:pt modelId="{29498274-59BE-4889-B073-4B19610C6488}" type="pres">
      <dgm:prSet presAssocID="{0366B995-805A-48F4-B3C7-13DD4607A8C0}" presName="parTx" presStyleLbl="revTx" presStyleIdx="0" presStyleCnt="5">
        <dgm:presLayoutVars>
          <dgm:chMax val="0"/>
          <dgm:chPref val="0"/>
        </dgm:presLayoutVars>
      </dgm:prSet>
      <dgm:spPr/>
    </dgm:pt>
    <dgm:pt modelId="{7E98561D-AC76-4F70-A81A-DDCEED66C311}" type="pres">
      <dgm:prSet presAssocID="{CEC137C1-8D2D-483A-8A69-A480D62FED0C}" presName="sibTrans" presStyleCnt="0"/>
      <dgm:spPr/>
    </dgm:pt>
    <dgm:pt modelId="{B45F49F2-3A43-4FD4-8269-A2F7456C5F87}" type="pres">
      <dgm:prSet presAssocID="{6E244403-01F3-46D5-A467-D576525EFF97}" presName="compNode" presStyleCnt="0"/>
      <dgm:spPr/>
    </dgm:pt>
    <dgm:pt modelId="{6684FDA3-9128-44B1-93E2-26C18FD1CAD2}" type="pres">
      <dgm:prSet presAssocID="{6E244403-01F3-46D5-A467-D576525EFF97}" presName="bgRect" presStyleLbl="bgShp" presStyleIdx="1" presStyleCnt="5"/>
      <dgm:spPr/>
    </dgm:pt>
    <dgm:pt modelId="{FF281443-B4B2-4E30-88F6-EB684DE6601C}" type="pres">
      <dgm:prSet presAssocID="{6E244403-01F3-46D5-A467-D576525EFF9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1344235A-9957-477A-94BF-8CFDF01ADCEF}" type="pres">
      <dgm:prSet presAssocID="{6E244403-01F3-46D5-A467-D576525EFF97}" presName="spaceRect" presStyleCnt="0"/>
      <dgm:spPr/>
    </dgm:pt>
    <dgm:pt modelId="{DD9C7C20-20B9-46A8-9D2E-A5B7C259EFF1}" type="pres">
      <dgm:prSet presAssocID="{6E244403-01F3-46D5-A467-D576525EFF97}" presName="parTx" presStyleLbl="revTx" presStyleIdx="1" presStyleCnt="5">
        <dgm:presLayoutVars>
          <dgm:chMax val="0"/>
          <dgm:chPref val="0"/>
        </dgm:presLayoutVars>
      </dgm:prSet>
      <dgm:spPr/>
    </dgm:pt>
    <dgm:pt modelId="{E49F16A6-5B25-49DF-9FC5-A7774E6B31FE}" type="pres">
      <dgm:prSet presAssocID="{C991D387-4D18-424D-87E1-F2E9374B9940}" presName="sibTrans" presStyleCnt="0"/>
      <dgm:spPr/>
    </dgm:pt>
    <dgm:pt modelId="{FBD00069-F428-4032-B30C-B3FC2BA368C5}" type="pres">
      <dgm:prSet presAssocID="{D02CC54D-7B7B-41C4-97F5-A673A1C0822C}" presName="compNode" presStyleCnt="0"/>
      <dgm:spPr/>
    </dgm:pt>
    <dgm:pt modelId="{7F93A865-5852-4E00-98B5-8D96EB641FDB}" type="pres">
      <dgm:prSet presAssocID="{D02CC54D-7B7B-41C4-97F5-A673A1C0822C}" presName="bgRect" presStyleLbl="bgShp" presStyleIdx="2" presStyleCnt="5"/>
      <dgm:spPr/>
    </dgm:pt>
    <dgm:pt modelId="{73C8A9DE-0727-4CFB-B936-17A731A66A70}" type="pres">
      <dgm:prSet presAssocID="{D02CC54D-7B7B-41C4-97F5-A673A1C0822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brekler"/>
        </a:ext>
      </dgm:extLst>
    </dgm:pt>
    <dgm:pt modelId="{3340C972-B7AD-47D6-822A-B011B0954ECB}" type="pres">
      <dgm:prSet presAssocID="{D02CC54D-7B7B-41C4-97F5-A673A1C0822C}" presName="spaceRect" presStyleCnt="0"/>
      <dgm:spPr/>
    </dgm:pt>
    <dgm:pt modelId="{CEC8E700-B5B0-49E2-9FA8-25BA7B982953}" type="pres">
      <dgm:prSet presAssocID="{D02CC54D-7B7B-41C4-97F5-A673A1C0822C}" presName="parTx" presStyleLbl="revTx" presStyleIdx="2" presStyleCnt="5">
        <dgm:presLayoutVars>
          <dgm:chMax val="0"/>
          <dgm:chPref val="0"/>
        </dgm:presLayoutVars>
      </dgm:prSet>
      <dgm:spPr/>
    </dgm:pt>
    <dgm:pt modelId="{AE4814EF-27CF-4E6F-9D55-89C6B4C8EE54}" type="pres">
      <dgm:prSet presAssocID="{B6D611B0-DACA-4C1E-BEB1-763B9EEA1FE7}" presName="sibTrans" presStyleCnt="0"/>
      <dgm:spPr/>
    </dgm:pt>
    <dgm:pt modelId="{B939BCD9-733F-4B8C-BEAC-252CF58F2C1E}" type="pres">
      <dgm:prSet presAssocID="{A9CAFF25-6B75-4E0B-B439-8A791DAFAC0B}" presName="compNode" presStyleCnt="0"/>
      <dgm:spPr/>
    </dgm:pt>
    <dgm:pt modelId="{6045D758-E03B-4249-8E1A-784035BEDC85}" type="pres">
      <dgm:prSet presAssocID="{A9CAFF25-6B75-4E0B-B439-8A791DAFAC0B}" presName="bgRect" presStyleLbl="bgShp" presStyleIdx="3" presStyleCnt="5"/>
      <dgm:spPr/>
    </dgm:pt>
    <dgm:pt modelId="{F67B793D-C466-4004-AFC1-133ECDEE75C2}" type="pres">
      <dgm:prSet presAssocID="{A9CAFF25-6B75-4E0B-B439-8A791DAFAC0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fatası"/>
        </a:ext>
      </dgm:extLst>
    </dgm:pt>
    <dgm:pt modelId="{1AE759CD-5819-496A-B7C8-1BFEF0B9F9A5}" type="pres">
      <dgm:prSet presAssocID="{A9CAFF25-6B75-4E0B-B439-8A791DAFAC0B}" presName="spaceRect" presStyleCnt="0"/>
      <dgm:spPr/>
    </dgm:pt>
    <dgm:pt modelId="{BB839F97-DF54-4521-B7FF-F6249CD43C38}" type="pres">
      <dgm:prSet presAssocID="{A9CAFF25-6B75-4E0B-B439-8A791DAFAC0B}" presName="parTx" presStyleLbl="revTx" presStyleIdx="3" presStyleCnt="5">
        <dgm:presLayoutVars>
          <dgm:chMax val="0"/>
          <dgm:chPref val="0"/>
        </dgm:presLayoutVars>
      </dgm:prSet>
      <dgm:spPr/>
    </dgm:pt>
    <dgm:pt modelId="{98CB2902-F793-4E53-8D52-11F06D8FF8B6}" type="pres">
      <dgm:prSet presAssocID="{535041B1-2464-46BC-B40F-FEF3DE33E9D6}" presName="sibTrans" presStyleCnt="0"/>
      <dgm:spPr/>
    </dgm:pt>
    <dgm:pt modelId="{8BD9B6B0-2DD8-478F-9C9E-3B62016AA6E6}" type="pres">
      <dgm:prSet presAssocID="{5FEBB668-C01A-4A93-9D4C-8F7E99E7C720}" presName="compNode" presStyleCnt="0"/>
      <dgm:spPr/>
    </dgm:pt>
    <dgm:pt modelId="{FEC8FD75-CA83-4B8D-8AF8-7C79326D9525}" type="pres">
      <dgm:prSet presAssocID="{5FEBB668-C01A-4A93-9D4C-8F7E99E7C720}" presName="bgRect" presStyleLbl="bgShp" presStyleIdx="4" presStyleCnt="5"/>
      <dgm:spPr/>
    </dgm:pt>
    <dgm:pt modelId="{526A1B78-F879-44CB-8AAE-4751C93C3E3E}" type="pres">
      <dgm:prSet presAssocID="{5FEBB668-C01A-4A93-9D4C-8F7E99E7C72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kroskop"/>
        </a:ext>
      </dgm:extLst>
    </dgm:pt>
    <dgm:pt modelId="{225F2C94-E720-46B9-B061-3574D4CE4501}" type="pres">
      <dgm:prSet presAssocID="{5FEBB668-C01A-4A93-9D4C-8F7E99E7C720}" presName="spaceRect" presStyleCnt="0"/>
      <dgm:spPr/>
    </dgm:pt>
    <dgm:pt modelId="{5F690ABA-03F4-48EC-A705-EE8DE120FB2D}" type="pres">
      <dgm:prSet presAssocID="{5FEBB668-C01A-4A93-9D4C-8F7E99E7C72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5F38A04-D8C9-4EC4-B000-B998C730D520}" type="presOf" srcId="{A9CAFF25-6B75-4E0B-B439-8A791DAFAC0B}" destId="{BB839F97-DF54-4521-B7FF-F6249CD43C38}" srcOrd="0" destOrd="0" presId="urn:microsoft.com/office/officeart/2018/2/layout/IconVerticalSolidList"/>
    <dgm:cxn modelId="{359E301F-5C26-43A3-B58F-7EF4EDB4CC6B}" type="presOf" srcId="{10B3758E-3AED-468E-BA92-078B800F5BC0}" destId="{8D18866D-3717-4DCD-B60C-FB4D61E8696F}" srcOrd="0" destOrd="0" presId="urn:microsoft.com/office/officeart/2018/2/layout/IconVerticalSolidList"/>
    <dgm:cxn modelId="{28D8B01F-C7ED-40E3-8C7D-3CCBE1E8AABD}" srcId="{10B3758E-3AED-468E-BA92-078B800F5BC0}" destId="{A9CAFF25-6B75-4E0B-B439-8A791DAFAC0B}" srcOrd="3" destOrd="0" parTransId="{0808A223-F05D-4872-B088-5DC7AD86609E}" sibTransId="{535041B1-2464-46BC-B40F-FEF3DE33E9D6}"/>
    <dgm:cxn modelId="{39FF3450-43FE-419F-9C2C-3BD1EA295452}" srcId="{10B3758E-3AED-468E-BA92-078B800F5BC0}" destId="{0366B995-805A-48F4-B3C7-13DD4607A8C0}" srcOrd="0" destOrd="0" parTransId="{D8733FF9-B5AF-4AE8-83E8-AE401D3CBCA3}" sibTransId="{CEC137C1-8D2D-483A-8A69-A480D62FED0C}"/>
    <dgm:cxn modelId="{7B457D51-BAEE-4CB3-93F2-328A4400D339}" type="presOf" srcId="{D02CC54D-7B7B-41C4-97F5-A673A1C0822C}" destId="{CEC8E700-B5B0-49E2-9FA8-25BA7B982953}" srcOrd="0" destOrd="0" presId="urn:microsoft.com/office/officeart/2018/2/layout/IconVerticalSolidList"/>
    <dgm:cxn modelId="{CED5A18B-4981-4DED-93DF-ED4AB27F8591}" srcId="{10B3758E-3AED-468E-BA92-078B800F5BC0}" destId="{5FEBB668-C01A-4A93-9D4C-8F7E99E7C720}" srcOrd="4" destOrd="0" parTransId="{31B2E927-4602-4362-A90B-30E6772158E4}" sibTransId="{499346F8-75F3-4470-93F6-573A9A85B60D}"/>
    <dgm:cxn modelId="{492B38AF-86AF-4ACF-99E0-7BC1D9866B95}" type="presOf" srcId="{0366B995-805A-48F4-B3C7-13DD4607A8C0}" destId="{29498274-59BE-4889-B073-4B19610C6488}" srcOrd="0" destOrd="0" presId="urn:microsoft.com/office/officeart/2018/2/layout/IconVerticalSolidList"/>
    <dgm:cxn modelId="{C29AEBC3-2F23-49AD-925B-6F5FC7D6B5FA}" srcId="{10B3758E-3AED-468E-BA92-078B800F5BC0}" destId="{D02CC54D-7B7B-41C4-97F5-A673A1C0822C}" srcOrd="2" destOrd="0" parTransId="{988B044C-75D6-4113-8A44-5BA13A08816E}" sibTransId="{B6D611B0-DACA-4C1E-BEB1-763B9EEA1FE7}"/>
    <dgm:cxn modelId="{226B58D7-711C-4A3C-AED2-2D694882591A}" type="presOf" srcId="{6E244403-01F3-46D5-A467-D576525EFF97}" destId="{DD9C7C20-20B9-46A8-9D2E-A5B7C259EFF1}" srcOrd="0" destOrd="0" presId="urn:microsoft.com/office/officeart/2018/2/layout/IconVerticalSolidList"/>
    <dgm:cxn modelId="{8D1E14DA-D9FE-4C8D-809A-0A7546806E1D}" srcId="{10B3758E-3AED-468E-BA92-078B800F5BC0}" destId="{6E244403-01F3-46D5-A467-D576525EFF97}" srcOrd="1" destOrd="0" parTransId="{3FFFBC56-22ED-47A4-9AD9-7EDB41C742D2}" sibTransId="{C991D387-4D18-424D-87E1-F2E9374B9940}"/>
    <dgm:cxn modelId="{4760DCEE-F55F-42E5-88CD-9AE477F9786D}" type="presOf" srcId="{5FEBB668-C01A-4A93-9D4C-8F7E99E7C720}" destId="{5F690ABA-03F4-48EC-A705-EE8DE120FB2D}" srcOrd="0" destOrd="0" presId="urn:microsoft.com/office/officeart/2018/2/layout/IconVerticalSolidList"/>
    <dgm:cxn modelId="{925A412F-921C-4AEC-BCC3-D041F9F09F58}" type="presParOf" srcId="{8D18866D-3717-4DCD-B60C-FB4D61E8696F}" destId="{0B06B306-0BDF-4A76-898F-B07A5E12BB4F}" srcOrd="0" destOrd="0" presId="urn:microsoft.com/office/officeart/2018/2/layout/IconVerticalSolidList"/>
    <dgm:cxn modelId="{6D105133-5B76-4067-862B-83DF23A44D22}" type="presParOf" srcId="{0B06B306-0BDF-4A76-898F-B07A5E12BB4F}" destId="{9D3890E9-C70E-4464-9BD6-9113B0DD439E}" srcOrd="0" destOrd="0" presId="urn:microsoft.com/office/officeart/2018/2/layout/IconVerticalSolidList"/>
    <dgm:cxn modelId="{0D8E329A-B2B5-4D92-A263-29EE4444D978}" type="presParOf" srcId="{0B06B306-0BDF-4A76-898F-B07A5E12BB4F}" destId="{FE68A6A1-915F-493E-9514-982AB6D51A61}" srcOrd="1" destOrd="0" presId="urn:microsoft.com/office/officeart/2018/2/layout/IconVerticalSolidList"/>
    <dgm:cxn modelId="{3BC961E7-0558-4DEF-A8BF-700B26F5416B}" type="presParOf" srcId="{0B06B306-0BDF-4A76-898F-B07A5E12BB4F}" destId="{0499B5E1-8CD0-4735-8264-386EC8AAF938}" srcOrd="2" destOrd="0" presId="urn:microsoft.com/office/officeart/2018/2/layout/IconVerticalSolidList"/>
    <dgm:cxn modelId="{38C94A7D-3803-4B07-8BC0-C561920A3E1B}" type="presParOf" srcId="{0B06B306-0BDF-4A76-898F-B07A5E12BB4F}" destId="{29498274-59BE-4889-B073-4B19610C6488}" srcOrd="3" destOrd="0" presId="urn:microsoft.com/office/officeart/2018/2/layout/IconVerticalSolidList"/>
    <dgm:cxn modelId="{F7384845-7687-4FEF-96C2-C356B95AACDB}" type="presParOf" srcId="{8D18866D-3717-4DCD-B60C-FB4D61E8696F}" destId="{7E98561D-AC76-4F70-A81A-DDCEED66C311}" srcOrd="1" destOrd="0" presId="urn:microsoft.com/office/officeart/2018/2/layout/IconVerticalSolidList"/>
    <dgm:cxn modelId="{46FAB98F-99F1-4AEF-8E9A-FF686B440D87}" type="presParOf" srcId="{8D18866D-3717-4DCD-B60C-FB4D61E8696F}" destId="{B45F49F2-3A43-4FD4-8269-A2F7456C5F87}" srcOrd="2" destOrd="0" presId="urn:microsoft.com/office/officeart/2018/2/layout/IconVerticalSolidList"/>
    <dgm:cxn modelId="{0C9A5A0B-AAA5-4168-84F3-7734D30EDD85}" type="presParOf" srcId="{B45F49F2-3A43-4FD4-8269-A2F7456C5F87}" destId="{6684FDA3-9128-44B1-93E2-26C18FD1CAD2}" srcOrd="0" destOrd="0" presId="urn:microsoft.com/office/officeart/2018/2/layout/IconVerticalSolidList"/>
    <dgm:cxn modelId="{E4C0604E-B6A3-41AC-82E6-A974722C0705}" type="presParOf" srcId="{B45F49F2-3A43-4FD4-8269-A2F7456C5F87}" destId="{FF281443-B4B2-4E30-88F6-EB684DE6601C}" srcOrd="1" destOrd="0" presId="urn:microsoft.com/office/officeart/2018/2/layout/IconVerticalSolidList"/>
    <dgm:cxn modelId="{42404EAE-570B-4443-8B7D-E17A54F9AA29}" type="presParOf" srcId="{B45F49F2-3A43-4FD4-8269-A2F7456C5F87}" destId="{1344235A-9957-477A-94BF-8CFDF01ADCEF}" srcOrd="2" destOrd="0" presId="urn:microsoft.com/office/officeart/2018/2/layout/IconVerticalSolidList"/>
    <dgm:cxn modelId="{970B20BC-1686-4B6A-9E5F-54591568098B}" type="presParOf" srcId="{B45F49F2-3A43-4FD4-8269-A2F7456C5F87}" destId="{DD9C7C20-20B9-46A8-9D2E-A5B7C259EFF1}" srcOrd="3" destOrd="0" presId="urn:microsoft.com/office/officeart/2018/2/layout/IconVerticalSolidList"/>
    <dgm:cxn modelId="{1D30870F-F223-433F-9434-2B36326E5ADD}" type="presParOf" srcId="{8D18866D-3717-4DCD-B60C-FB4D61E8696F}" destId="{E49F16A6-5B25-49DF-9FC5-A7774E6B31FE}" srcOrd="3" destOrd="0" presId="urn:microsoft.com/office/officeart/2018/2/layout/IconVerticalSolidList"/>
    <dgm:cxn modelId="{FACDD732-4A24-44B4-A3EB-6FFD2CE9C54E}" type="presParOf" srcId="{8D18866D-3717-4DCD-B60C-FB4D61E8696F}" destId="{FBD00069-F428-4032-B30C-B3FC2BA368C5}" srcOrd="4" destOrd="0" presId="urn:microsoft.com/office/officeart/2018/2/layout/IconVerticalSolidList"/>
    <dgm:cxn modelId="{81C86ED9-E1B6-4B0B-8AA0-004F4B5AAA26}" type="presParOf" srcId="{FBD00069-F428-4032-B30C-B3FC2BA368C5}" destId="{7F93A865-5852-4E00-98B5-8D96EB641FDB}" srcOrd="0" destOrd="0" presId="urn:microsoft.com/office/officeart/2018/2/layout/IconVerticalSolidList"/>
    <dgm:cxn modelId="{E9D2222F-63FC-4CEC-9D1C-E3B6976C35F4}" type="presParOf" srcId="{FBD00069-F428-4032-B30C-B3FC2BA368C5}" destId="{73C8A9DE-0727-4CFB-B936-17A731A66A70}" srcOrd="1" destOrd="0" presId="urn:microsoft.com/office/officeart/2018/2/layout/IconVerticalSolidList"/>
    <dgm:cxn modelId="{5551A962-0952-4B48-BEB8-3F0CDCEA52E0}" type="presParOf" srcId="{FBD00069-F428-4032-B30C-B3FC2BA368C5}" destId="{3340C972-B7AD-47D6-822A-B011B0954ECB}" srcOrd="2" destOrd="0" presId="urn:microsoft.com/office/officeart/2018/2/layout/IconVerticalSolidList"/>
    <dgm:cxn modelId="{00412EDF-9626-4E52-842B-ACE26F0D46FA}" type="presParOf" srcId="{FBD00069-F428-4032-B30C-B3FC2BA368C5}" destId="{CEC8E700-B5B0-49E2-9FA8-25BA7B982953}" srcOrd="3" destOrd="0" presId="urn:microsoft.com/office/officeart/2018/2/layout/IconVerticalSolidList"/>
    <dgm:cxn modelId="{ACFA8804-6AE7-4700-A898-FBC4C5D99FA1}" type="presParOf" srcId="{8D18866D-3717-4DCD-B60C-FB4D61E8696F}" destId="{AE4814EF-27CF-4E6F-9D55-89C6B4C8EE54}" srcOrd="5" destOrd="0" presId="urn:microsoft.com/office/officeart/2018/2/layout/IconVerticalSolidList"/>
    <dgm:cxn modelId="{195ECF6F-D06F-44B0-9C05-C9BA5610B732}" type="presParOf" srcId="{8D18866D-3717-4DCD-B60C-FB4D61E8696F}" destId="{B939BCD9-733F-4B8C-BEAC-252CF58F2C1E}" srcOrd="6" destOrd="0" presId="urn:microsoft.com/office/officeart/2018/2/layout/IconVerticalSolidList"/>
    <dgm:cxn modelId="{38D73A51-2CED-42EF-84AD-2868D2D794CD}" type="presParOf" srcId="{B939BCD9-733F-4B8C-BEAC-252CF58F2C1E}" destId="{6045D758-E03B-4249-8E1A-784035BEDC85}" srcOrd="0" destOrd="0" presId="urn:microsoft.com/office/officeart/2018/2/layout/IconVerticalSolidList"/>
    <dgm:cxn modelId="{3D9B6A5D-E21D-4E9B-A82D-2974C404CAB6}" type="presParOf" srcId="{B939BCD9-733F-4B8C-BEAC-252CF58F2C1E}" destId="{F67B793D-C466-4004-AFC1-133ECDEE75C2}" srcOrd="1" destOrd="0" presId="urn:microsoft.com/office/officeart/2018/2/layout/IconVerticalSolidList"/>
    <dgm:cxn modelId="{11BDC78E-F54B-4C99-940E-96FDBE749ED0}" type="presParOf" srcId="{B939BCD9-733F-4B8C-BEAC-252CF58F2C1E}" destId="{1AE759CD-5819-496A-B7C8-1BFEF0B9F9A5}" srcOrd="2" destOrd="0" presId="urn:microsoft.com/office/officeart/2018/2/layout/IconVerticalSolidList"/>
    <dgm:cxn modelId="{598601EE-C6BB-40BA-B2B8-A10CEF709D5B}" type="presParOf" srcId="{B939BCD9-733F-4B8C-BEAC-252CF58F2C1E}" destId="{BB839F97-DF54-4521-B7FF-F6249CD43C38}" srcOrd="3" destOrd="0" presId="urn:microsoft.com/office/officeart/2018/2/layout/IconVerticalSolidList"/>
    <dgm:cxn modelId="{FD29BDED-1DED-41F7-B389-0024DEB0AEF2}" type="presParOf" srcId="{8D18866D-3717-4DCD-B60C-FB4D61E8696F}" destId="{98CB2902-F793-4E53-8D52-11F06D8FF8B6}" srcOrd="7" destOrd="0" presId="urn:microsoft.com/office/officeart/2018/2/layout/IconVerticalSolidList"/>
    <dgm:cxn modelId="{28A7DEA0-3648-4EA0-8D78-1D2648AC4562}" type="presParOf" srcId="{8D18866D-3717-4DCD-B60C-FB4D61E8696F}" destId="{8BD9B6B0-2DD8-478F-9C9E-3B62016AA6E6}" srcOrd="8" destOrd="0" presId="urn:microsoft.com/office/officeart/2018/2/layout/IconVerticalSolidList"/>
    <dgm:cxn modelId="{43BC7F90-8995-4CC6-B123-33F54DBB8523}" type="presParOf" srcId="{8BD9B6B0-2DD8-478F-9C9E-3B62016AA6E6}" destId="{FEC8FD75-CA83-4B8D-8AF8-7C79326D9525}" srcOrd="0" destOrd="0" presId="urn:microsoft.com/office/officeart/2018/2/layout/IconVerticalSolidList"/>
    <dgm:cxn modelId="{B583DF85-3566-469A-B286-6CCC61D5D9C9}" type="presParOf" srcId="{8BD9B6B0-2DD8-478F-9C9E-3B62016AA6E6}" destId="{526A1B78-F879-44CB-8AAE-4751C93C3E3E}" srcOrd="1" destOrd="0" presId="urn:microsoft.com/office/officeart/2018/2/layout/IconVerticalSolidList"/>
    <dgm:cxn modelId="{56B416E9-692B-412B-88A6-8A4835DE65B7}" type="presParOf" srcId="{8BD9B6B0-2DD8-478F-9C9E-3B62016AA6E6}" destId="{225F2C94-E720-46B9-B061-3574D4CE4501}" srcOrd="2" destOrd="0" presId="urn:microsoft.com/office/officeart/2018/2/layout/IconVerticalSolidList"/>
    <dgm:cxn modelId="{ED4F0DC6-D28A-44FD-8AAC-1DBEBEA73B7C}" type="presParOf" srcId="{8BD9B6B0-2DD8-478F-9C9E-3B62016AA6E6}" destId="{5F690ABA-03F4-48EC-A705-EE8DE120FB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950700C-8FD8-4C3A-953D-4FF1E54282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A5EC35F-74BD-4841-9941-F8744232E00A}">
      <dgm:prSet/>
      <dgm:spPr/>
      <dgm:t>
        <a:bodyPr/>
        <a:lstStyle/>
        <a:p>
          <a:r>
            <a:rPr lang="tr-TR"/>
            <a:t>Hemolitik anemi ömürleri kısalmış eritrositlerin dolaşımda erken parçalanması ile oluşan anemilerdir. </a:t>
          </a:r>
          <a:endParaRPr lang="en-US"/>
        </a:p>
      </dgm:t>
    </dgm:pt>
    <dgm:pt modelId="{D8DFE08E-57C6-41E3-9467-1F79C869FCCB}" type="parTrans" cxnId="{D707A7A0-B96E-4401-A3CA-E6DD6B428557}">
      <dgm:prSet/>
      <dgm:spPr/>
      <dgm:t>
        <a:bodyPr/>
        <a:lstStyle/>
        <a:p>
          <a:endParaRPr lang="en-US"/>
        </a:p>
      </dgm:t>
    </dgm:pt>
    <dgm:pt modelId="{6427603E-6CD7-49A5-A7F1-4F879E202BD8}" type="sibTrans" cxnId="{D707A7A0-B96E-4401-A3CA-E6DD6B428557}">
      <dgm:prSet/>
      <dgm:spPr/>
      <dgm:t>
        <a:bodyPr/>
        <a:lstStyle/>
        <a:p>
          <a:endParaRPr lang="en-US"/>
        </a:p>
      </dgm:t>
    </dgm:pt>
    <dgm:pt modelId="{B8152E8A-DDDB-4A4F-B946-C791FDBF534D}">
      <dgm:prSet/>
      <dgm:spPr/>
      <dgm:t>
        <a:bodyPr/>
        <a:lstStyle/>
        <a:p>
          <a:r>
            <a:rPr lang="tr-TR"/>
            <a:t>Kalıtsal ve edinsel durumlar, akut ve kronik süreçler olmak üzere çeşitli nedenleri vardır.</a:t>
          </a:r>
          <a:endParaRPr lang="en-US"/>
        </a:p>
      </dgm:t>
    </dgm:pt>
    <dgm:pt modelId="{35903696-0ADE-4973-A6E7-BC52E3BDEF0C}" type="parTrans" cxnId="{043E59C3-DF14-4E69-A9A6-18C844C9357E}">
      <dgm:prSet/>
      <dgm:spPr/>
      <dgm:t>
        <a:bodyPr/>
        <a:lstStyle/>
        <a:p>
          <a:endParaRPr lang="en-US"/>
        </a:p>
      </dgm:t>
    </dgm:pt>
    <dgm:pt modelId="{2E866534-5EFE-4B4A-B346-7DC16185C7B9}" type="sibTrans" cxnId="{043E59C3-DF14-4E69-A9A6-18C844C9357E}">
      <dgm:prSet/>
      <dgm:spPr/>
      <dgm:t>
        <a:bodyPr/>
        <a:lstStyle/>
        <a:p>
          <a:endParaRPr lang="en-US"/>
        </a:p>
      </dgm:t>
    </dgm:pt>
    <dgm:pt modelId="{9F483294-1F8B-44B1-B99E-6881B42FEAF8}">
      <dgm:prSet/>
      <dgm:spPr/>
      <dgm:t>
        <a:bodyPr/>
        <a:lstStyle/>
        <a:p>
          <a:r>
            <a:rPr lang="tr-TR"/>
            <a:t>Dolaşımdaki eritrositlerin mekanik, kimyasal, otoimmün veya enfeksiyöz nedenlerle kısalan yaşam döngüleri nedeni ile erken parçalanmalarına hemoliz denir. </a:t>
          </a:r>
          <a:endParaRPr lang="en-US"/>
        </a:p>
      </dgm:t>
    </dgm:pt>
    <dgm:pt modelId="{476DA4B7-7511-4150-B4C1-81206F224009}" type="parTrans" cxnId="{4ED83407-CE8E-40EB-9A6A-C8F4EF54AE78}">
      <dgm:prSet/>
      <dgm:spPr/>
      <dgm:t>
        <a:bodyPr/>
        <a:lstStyle/>
        <a:p>
          <a:endParaRPr lang="en-US"/>
        </a:p>
      </dgm:t>
    </dgm:pt>
    <dgm:pt modelId="{A3867FF0-4324-4D5C-94F3-48C618C2DB7C}" type="sibTrans" cxnId="{4ED83407-CE8E-40EB-9A6A-C8F4EF54AE78}">
      <dgm:prSet/>
      <dgm:spPr/>
      <dgm:t>
        <a:bodyPr/>
        <a:lstStyle/>
        <a:p>
          <a:endParaRPr lang="en-US"/>
        </a:p>
      </dgm:t>
    </dgm:pt>
    <dgm:pt modelId="{5DCC8C31-564B-4FE7-BE55-3288D50408A1}" type="pres">
      <dgm:prSet presAssocID="{8950700C-8FD8-4C3A-953D-4FF1E542820F}" presName="root" presStyleCnt="0">
        <dgm:presLayoutVars>
          <dgm:dir/>
          <dgm:resizeHandles val="exact"/>
        </dgm:presLayoutVars>
      </dgm:prSet>
      <dgm:spPr/>
    </dgm:pt>
    <dgm:pt modelId="{7472D305-06DA-4F3F-9961-986836C95F91}" type="pres">
      <dgm:prSet presAssocID="{5A5EC35F-74BD-4841-9941-F8744232E00A}" presName="compNode" presStyleCnt="0"/>
      <dgm:spPr/>
    </dgm:pt>
    <dgm:pt modelId="{9810C5FF-4CC7-453B-8A6C-1240A75808B4}" type="pres">
      <dgm:prSet presAssocID="{5A5EC35F-74BD-4841-9941-F8744232E00A}" presName="bgRect" presStyleLbl="bgShp" presStyleIdx="0" presStyleCnt="3"/>
      <dgm:spPr/>
    </dgm:pt>
    <dgm:pt modelId="{B2CD132A-86D9-4DCA-8833-970F2CC696C8}" type="pres">
      <dgm:prSet presAssocID="{5A5EC35F-74BD-4841-9941-F8744232E00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İğne"/>
        </a:ext>
      </dgm:extLst>
    </dgm:pt>
    <dgm:pt modelId="{606BE93B-0F2B-4526-B44F-CDEF4F3AD5DF}" type="pres">
      <dgm:prSet presAssocID="{5A5EC35F-74BD-4841-9941-F8744232E00A}" presName="spaceRect" presStyleCnt="0"/>
      <dgm:spPr/>
    </dgm:pt>
    <dgm:pt modelId="{975474BD-1851-4CDF-82A0-2EDF5C9E0AC8}" type="pres">
      <dgm:prSet presAssocID="{5A5EC35F-74BD-4841-9941-F8744232E00A}" presName="parTx" presStyleLbl="revTx" presStyleIdx="0" presStyleCnt="3">
        <dgm:presLayoutVars>
          <dgm:chMax val="0"/>
          <dgm:chPref val="0"/>
        </dgm:presLayoutVars>
      </dgm:prSet>
      <dgm:spPr/>
    </dgm:pt>
    <dgm:pt modelId="{A55BC0AA-0AAB-471A-A920-900249B80BC0}" type="pres">
      <dgm:prSet presAssocID="{6427603E-6CD7-49A5-A7F1-4F879E202BD8}" presName="sibTrans" presStyleCnt="0"/>
      <dgm:spPr/>
    </dgm:pt>
    <dgm:pt modelId="{56E116E0-4FF2-48DA-A20D-4C4BF64473EF}" type="pres">
      <dgm:prSet presAssocID="{B8152E8A-DDDB-4A4F-B946-C791FDBF534D}" presName="compNode" presStyleCnt="0"/>
      <dgm:spPr/>
    </dgm:pt>
    <dgm:pt modelId="{2255E216-713C-4E6B-A8FB-3DB01C3A43E9}" type="pres">
      <dgm:prSet presAssocID="{B8152E8A-DDDB-4A4F-B946-C791FDBF534D}" presName="bgRect" presStyleLbl="bgShp" presStyleIdx="1" presStyleCnt="3"/>
      <dgm:spPr/>
    </dgm:pt>
    <dgm:pt modelId="{11D6AFCA-22A3-4AB1-84DA-40D097F601EA}" type="pres">
      <dgm:prSet presAssocID="{B8152E8A-DDDB-4A4F-B946-C791FDBF534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9401A79-007C-4CE7-92CF-CC2B4977EA47}" type="pres">
      <dgm:prSet presAssocID="{B8152E8A-DDDB-4A4F-B946-C791FDBF534D}" presName="spaceRect" presStyleCnt="0"/>
      <dgm:spPr/>
    </dgm:pt>
    <dgm:pt modelId="{65704394-5356-4CE3-B066-AA74C95000F0}" type="pres">
      <dgm:prSet presAssocID="{B8152E8A-DDDB-4A4F-B946-C791FDBF534D}" presName="parTx" presStyleLbl="revTx" presStyleIdx="1" presStyleCnt="3">
        <dgm:presLayoutVars>
          <dgm:chMax val="0"/>
          <dgm:chPref val="0"/>
        </dgm:presLayoutVars>
      </dgm:prSet>
      <dgm:spPr/>
    </dgm:pt>
    <dgm:pt modelId="{968CEC28-9B45-4370-93DB-27DEEAE28B4C}" type="pres">
      <dgm:prSet presAssocID="{2E866534-5EFE-4B4A-B346-7DC16185C7B9}" presName="sibTrans" presStyleCnt="0"/>
      <dgm:spPr/>
    </dgm:pt>
    <dgm:pt modelId="{1824AF09-F750-4CE8-9F35-6390241B618E}" type="pres">
      <dgm:prSet presAssocID="{9F483294-1F8B-44B1-B99E-6881B42FEAF8}" presName="compNode" presStyleCnt="0"/>
      <dgm:spPr/>
    </dgm:pt>
    <dgm:pt modelId="{EC305DD6-680A-46F2-A88B-C16660F812C2}" type="pres">
      <dgm:prSet presAssocID="{9F483294-1F8B-44B1-B99E-6881B42FEAF8}" presName="bgRect" presStyleLbl="bgShp" presStyleIdx="2" presStyleCnt="3"/>
      <dgm:spPr/>
    </dgm:pt>
    <dgm:pt modelId="{D3B1534C-384C-4F80-B943-ACF993359C5D}" type="pres">
      <dgm:prSet presAssocID="{9F483294-1F8B-44B1-B99E-6881B42FEAF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lim insanı"/>
        </a:ext>
      </dgm:extLst>
    </dgm:pt>
    <dgm:pt modelId="{800A5AF1-DCF6-4966-88F7-3AE5CB576A28}" type="pres">
      <dgm:prSet presAssocID="{9F483294-1F8B-44B1-B99E-6881B42FEAF8}" presName="spaceRect" presStyleCnt="0"/>
      <dgm:spPr/>
    </dgm:pt>
    <dgm:pt modelId="{4DB8576C-C84F-41E4-9048-DCD35EBAD8E7}" type="pres">
      <dgm:prSet presAssocID="{9F483294-1F8B-44B1-B99E-6881B42FEAF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ED83407-CE8E-40EB-9A6A-C8F4EF54AE78}" srcId="{8950700C-8FD8-4C3A-953D-4FF1E542820F}" destId="{9F483294-1F8B-44B1-B99E-6881B42FEAF8}" srcOrd="2" destOrd="0" parTransId="{476DA4B7-7511-4150-B4C1-81206F224009}" sibTransId="{A3867FF0-4324-4D5C-94F3-48C618C2DB7C}"/>
    <dgm:cxn modelId="{636C6C6F-1BCC-43E2-A045-06381C0831C8}" type="presOf" srcId="{9F483294-1F8B-44B1-B99E-6881B42FEAF8}" destId="{4DB8576C-C84F-41E4-9048-DCD35EBAD8E7}" srcOrd="0" destOrd="0" presId="urn:microsoft.com/office/officeart/2018/2/layout/IconVerticalSolidList"/>
    <dgm:cxn modelId="{D707A7A0-B96E-4401-A3CA-E6DD6B428557}" srcId="{8950700C-8FD8-4C3A-953D-4FF1E542820F}" destId="{5A5EC35F-74BD-4841-9941-F8744232E00A}" srcOrd="0" destOrd="0" parTransId="{D8DFE08E-57C6-41E3-9467-1F79C869FCCB}" sibTransId="{6427603E-6CD7-49A5-A7F1-4F879E202BD8}"/>
    <dgm:cxn modelId="{043E59C3-DF14-4E69-A9A6-18C844C9357E}" srcId="{8950700C-8FD8-4C3A-953D-4FF1E542820F}" destId="{B8152E8A-DDDB-4A4F-B946-C791FDBF534D}" srcOrd="1" destOrd="0" parTransId="{35903696-0ADE-4973-A6E7-BC52E3BDEF0C}" sibTransId="{2E866534-5EFE-4B4A-B346-7DC16185C7B9}"/>
    <dgm:cxn modelId="{0B5FD3D1-8AC7-49F6-B739-4CAEFB308F4B}" type="presOf" srcId="{5A5EC35F-74BD-4841-9941-F8744232E00A}" destId="{975474BD-1851-4CDF-82A0-2EDF5C9E0AC8}" srcOrd="0" destOrd="0" presId="urn:microsoft.com/office/officeart/2018/2/layout/IconVerticalSolidList"/>
    <dgm:cxn modelId="{E749C9F1-19B0-4F93-B6B1-3B0A23EE2B42}" type="presOf" srcId="{B8152E8A-DDDB-4A4F-B946-C791FDBF534D}" destId="{65704394-5356-4CE3-B066-AA74C95000F0}" srcOrd="0" destOrd="0" presId="urn:microsoft.com/office/officeart/2018/2/layout/IconVerticalSolidList"/>
    <dgm:cxn modelId="{E52325F3-4450-4F1A-8D40-66479285E24A}" type="presOf" srcId="{8950700C-8FD8-4C3A-953D-4FF1E542820F}" destId="{5DCC8C31-564B-4FE7-BE55-3288D50408A1}" srcOrd="0" destOrd="0" presId="urn:microsoft.com/office/officeart/2018/2/layout/IconVerticalSolidList"/>
    <dgm:cxn modelId="{CBD237AA-AAD1-4E60-A809-E0359916B60C}" type="presParOf" srcId="{5DCC8C31-564B-4FE7-BE55-3288D50408A1}" destId="{7472D305-06DA-4F3F-9961-986836C95F91}" srcOrd="0" destOrd="0" presId="urn:microsoft.com/office/officeart/2018/2/layout/IconVerticalSolidList"/>
    <dgm:cxn modelId="{8BDE9BEE-C694-4806-8D2E-BBA9FCD83963}" type="presParOf" srcId="{7472D305-06DA-4F3F-9961-986836C95F91}" destId="{9810C5FF-4CC7-453B-8A6C-1240A75808B4}" srcOrd="0" destOrd="0" presId="urn:microsoft.com/office/officeart/2018/2/layout/IconVerticalSolidList"/>
    <dgm:cxn modelId="{15D9C0BC-BD81-4636-902C-AC470DF1FE72}" type="presParOf" srcId="{7472D305-06DA-4F3F-9961-986836C95F91}" destId="{B2CD132A-86D9-4DCA-8833-970F2CC696C8}" srcOrd="1" destOrd="0" presId="urn:microsoft.com/office/officeart/2018/2/layout/IconVerticalSolidList"/>
    <dgm:cxn modelId="{6B73DDAF-5B29-4756-8354-CC139672E022}" type="presParOf" srcId="{7472D305-06DA-4F3F-9961-986836C95F91}" destId="{606BE93B-0F2B-4526-B44F-CDEF4F3AD5DF}" srcOrd="2" destOrd="0" presId="urn:microsoft.com/office/officeart/2018/2/layout/IconVerticalSolidList"/>
    <dgm:cxn modelId="{AEABF3B9-E587-4AD4-A963-965A6D6247FD}" type="presParOf" srcId="{7472D305-06DA-4F3F-9961-986836C95F91}" destId="{975474BD-1851-4CDF-82A0-2EDF5C9E0AC8}" srcOrd="3" destOrd="0" presId="urn:microsoft.com/office/officeart/2018/2/layout/IconVerticalSolidList"/>
    <dgm:cxn modelId="{6112889C-F8BA-48A1-965F-A6730017959F}" type="presParOf" srcId="{5DCC8C31-564B-4FE7-BE55-3288D50408A1}" destId="{A55BC0AA-0AAB-471A-A920-900249B80BC0}" srcOrd="1" destOrd="0" presId="urn:microsoft.com/office/officeart/2018/2/layout/IconVerticalSolidList"/>
    <dgm:cxn modelId="{87A56794-F0DA-4332-AA08-3DB5FD0E9415}" type="presParOf" srcId="{5DCC8C31-564B-4FE7-BE55-3288D50408A1}" destId="{56E116E0-4FF2-48DA-A20D-4C4BF64473EF}" srcOrd="2" destOrd="0" presId="urn:microsoft.com/office/officeart/2018/2/layout/IconVerticalSolidList"/>
    <dgm:cxn modelId="{4A50423E-FBEE-4976-8653-92B18B928EEE}" type="presParOf" srcId="{56E116E0-4FF2-48DA-A20D-4C4BF64473EF}" destId="{2255E216-713C-4E6B-A8FB-3DB01C3A43E9}" srcOrd="0" destOrd="0" presId="urn:microsoft.com/office/officeart/2018/2/layout/IconVerticalSolidList"/>
    <dgm:cxn modelId="{7A960D1B-5531-46F5-8254-4E919CC8799B}" type="presParOf" srcId="{56E116E0-4FF2-48DA-A20D-4C4BF64473EF}" destId="{11D6AFCA-22A3-4AB1-84DA-40D097F601EA}" srcOrd="1" destOrd="0" presId="urn:microsoft.com/office/officeart/2018/2/layout/IconVerticalSolidList"/>
    <dgm:cxn modelId="{F70C1DC5-061A-4850-9742-090C4B44C90C}" type="presParOf" srcId="{56E116E0-4FF2-48DA-A20D-4C4BF64473EF}" destId="{19401A79-007C-4CE7-92CF-CC2B4977EA47}" srcOrd="2" destOrd="0" presId="urn:microsoft.com/office/officeart/2018/2/layout/IconVerticalSolidList"/>
    <dgm:cxn modelId="{9AFF8A2C-723A-4371-99D6-BCB56CE3C8F2}" type="presParOf" srcId="{56E116E0-4FF2-48DA-A20D-4C4BF64473EF}" destId="{65704394-5356-4CE3-B066-AA74C95000F0}" srcOrd="3" destOrd="0" presId="urn:microsoft.com/office/officeart/2018/2/layout/IconVerticalSolidList"/>
    <dgm:cxn modelId="{966D8681-4EEA-4D85-9050-53CB6AFCCEC4}" type="presParOf" srcId="{5DCC8C31-564B-4FE7-BE55-3288D50408A1}" destId="{968CEC28-9B45-4370-93DB-27DEEAE28B4C}" srcOrd="3" destOrd="0" presId="urn:microsoft.com/office/officeart/2018/2/layout/IconVerticalSolidList"/>
    <dgm:cxn modelId="{15A5B39D-EE35-48EA-960F-EE9280DBE820}" type="presParOf" srcId="{5DCC8C31-564B-4FE7-BE55-3288D50408A1}" destId="{1824AF09-F750-4CE8-9F35-6390241B618E}" srcOrd="4" destOrd="0" presId="urn:microsoft.com/office/officeart/2018/2/layout/IconVerticalSolidList"/>
    <dgm:cxn modelId="{66B953E7-955A-410A-BAA5-498D0946B08F}" type="presParOf" srcId="{1824AF09-F750-4CE8-9F35-6390241B618E}" destId="{EC305DD6-680A-46F2-A88B-C16660F812C2}" srcOrd="0" destOrd="0" presId="urn:microsoft.com/office/officeart/2018/2/layout/IconVerticalSolidList"/>
    <dgm:cxn modelId="{A00ED004-0E75-4224-8C6B-41AE6C82D281}" type="presParOf" srcId="{1824AF09-F750-4CE8-9F35-6390241B618E}" destId="{D3B1534C-384C-4F80-B943-ACF993359C5D}" srcOrd="1" destOrd="0" presId="urn:microsoft.com/office/officeart/2018/2/layout/IconVerticalSolidList"/>
    <dgm:cxn modelId="{0FAB29E9-C527-47C2-8436-9F42B60A09D9}" type="presParOf" srcId="{1824AF09-F750-4CE8-9F35-6390241B618E}" destId="{800A5AF1-DCF6-4966-88F7-3AE5CB576A28}" srcOrd="2" destOrd="0" presId="urn:microsoft.com/office/officeart/2018/2/layout/IconVerticalSolidList"/>
    <dgm:cxn modelId="{90B803C1-B8A5-4663-89D5-56996A8555EF}" type="presParOf" srcId="{1824AF09-F750-4CE8-9F35-6390241B618E}" destId="{4DB8576C-C84F-41E4-9048-DCD35EBAD8E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0CBC08A-158E-4164-835E-19972E253A6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9ADB594-9CF8-4689-836D-D4B63FAD6B49}">
      <dgm:prSet/>
      <dgm:spPr/>
      <dgm:t>
        <a:bodyPr/>
        <a:lstStyle/>
        <a:p>
          <a:r>
            <a:rPr lang="tr-TR"/>
            <a:t>Öncelikli olarak hasta ve aile medikal öyküsünün iyi alınması ve dikkatli bir fizik muayene yapılması gerekir. </a:t>
          </a:r>
          <a:endParaRPr lang="en-US"/>
        </a:p>
      </dgm:t>
    </dgm:pt>
    <dgm:pt modelId="{C6F10AB7-2AE4-4248-A403-960822211F2F}" type="parTrans" cxnId="{946857FA-2F35-404B-B0BE-555CB1BB6A24}">
      <dgm:prSet/>
      <dgm:spPr/>
      <dgm:t>
        <a:bodyPr/>
        <a:lstStyle/>
        <a:p>
          <a:endParaRPr lang="en-US"/>
        </a:p>
      </dgm:t>
    </dgm:pt>
    <dgm:pt modelId="{8E2C1BAA-FCEB-41F6-BDCB-C5EEC08F02DF}" type="sibTrans" cxnId="{946857FA-2F35-404B-B0BE-555CB1BB6A24}">
      <dgm:prSet/>
      <dgm:spPr/>
      <dgm:t>
        <a:bodyPr/>
        <a:lstStyle/>
        <a:p>
          <a:endParaRPr lang="en-US"/>
        </a:p>
      </dgm:t>
    </dgm:pt>
    <dgm:pt modelId="{C859F981-D19D-4FF2-A5E3-B9BEF9B8078D}">
      <dgm:prSet/>
      <dgm:spPr/>
      <dgm:t>
        <a:bodyPr/>
        <a:lstStyle/>
        <a:p>
          <a:r>
            <a:rPr lang="tr-TR"/>
            <a:t>Öykü konjenital ve edinsel nedenlerin ayrımında, akut kronik başlangıcın tanımlanmasında gereklidir. </a:t>
          </a:r>
          <a:endParaRPr lang="en-US"/>
        </a:p>
      </dgm:t>
    </dgm:pt>
    <dgm:pt modelId="{6FD0C1D2-1FEA-4CC8-BAEF-E6BD4B71A186}" type="parTrans" cxnId="{593DECE3-5EE5-4A67-8F2A-F4E611EC01F2}">
      <dgm:prSet/>
      <dgm:spPr/>
      <dgm:t>
        <a:bodyPr/>
        <a:lstStyle/>
        <a:p>
          <a:endParaRPr lang="en-US"/>
        </a:p>
      </dgm:t>
    </dgm:pt>
    <dgm:pt modelId="{831B4F56-3770-4940-98A9-275964BB9B44}" type="sibTrans" cxnId="{593DECE3-5EE5-4A67-8F2A-F4E611EC01F2}">
      <dgm:prSet/>
      <dgm:spPr/>
      <dgm:t>
        <a:bodyPr/>
        <a:lstStyle/>
        <a:p>
          <a:endParaRPr lang="en-US"/>
        </a:p>
      </dgm:t>
    </dgm:pt>
    <dgm:pt modelId="{3EC350B9-D592-4FF7-8A74-0F197E4931BD}" type="pres">
      <dgm:prSet presAssocID="{20CBC08A-158E-4164-835E-19972E253A6B}" presName="root" presStyleCnt="0">
        <dgm:presLayoutVars>
          <dgm:dir/>
          <dgm:resizeHandles val="exact"/>
        </dgm:presLayoutVars>
      </dgm:prSet>
      <dgm:spPr/>
    </dgm:pt>
    <dgm:pt modelId="{BDED5D28-3E1A-42F7-979B-E57133EDA1E2}" type="pres">
      <dgm:prSet presAssocID="{79ADB594-9CF8-4689-836D-D4B63FAD6B49}" presName="compNode" presStyleCnt="0"/>
      <dgm:spPr/>
    </dgm:pt>
    <dgm:pt modelId="{5CB40407-586B-42D0-9A47-BC15D48AB2EF}" type="pres">
      <dgm:prSet presAssocID="{79ADB594-9CF8-4689-836D-D4B63FAD6B49}" presName="bgRect" presStyleLbl="bgShp" presStyleIdx="0" presStyleCnt="2"/>
      <dgm:spPr/>
    </dgm:pt>
    <dgm:pt modelId="{BAFFE0EE-34A1-4F80-8D48-F71B57465787}" type="pres">
      <dgm:prSet presAssocID="{79ADB594-9CF8-4689-836D-D4B63FAD6B4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B4055EB2-7DE4-4E18-BE59-C5B8B9993740}" type="pres">
      <dgm:prSet presAssocID="{79ADB594-9CF8-4689-836D-D4B63FAD6B49}" presName="spaceRect" presStyleCnt="0"/>
      <dgm:spPr/>
    </dgm:pt>
    <dgm:pt modelId="{1061214F-385F-4073-9B05-9D9A34C537FE}" type="pres">
      <dgm:prSet presAssocID="{79ADB594-9CF8-4689-836D-D4B63FAD6B49}" presName="parTx" presStyleLbl="revTx" presStyleIdx="0" presStyleCnt="2">
        <dgm:presLayoutVars>
          <dgm:chMax val="0"/>
          <dgm:chPref val="0"/>
        </dgm:presLayoutVars>
      </dgm:prSet>
      <dgm:spPr/>
    </dgm:pt>
    <dgm:pt modelId="{F4C7D773-1CC8-4796-A6DB-1762E81E9BA9}" type="pres">
      <dgm:prSet presAssocID="{8E2C1BAA-FCEB-41F6-BDCB-C5EEC08F02DF}" presName="sibTrans" presStyleCnt="0"/>
      <dgm:spPr/>
    </dgm:pt>
    <dgm:pt modelId="{08E0C624-66AC-4DC5-9411-C34B656ED6AB}" type="pres">
      <dgm:prSet presAssocID="{C859F981-D19D-4FF2-A5E3-B9BEF9B8078D}" presName="compNode" presStyleCnt="0"/>
      <dgm:spPr/>
    </dgm:pt>
    <dgm:pt modelId="{04577388-C038-4969-892B-57EF6FF1CE58}" type="pres">
      <dgm:prSet presAssocID="{C859F981-D19D-4FF2-A5E3-B9BEF9B8078D}" presName="bgRect" presStyleLbl="bgShp" presStyleIdx="1" presStyleCnt="2"/>
      <dgm:spPr/>
    </dgm:pt>
    <dgm:pt modelId="{95C285FB-0953-4B2F-A996-C1790508A6FD}" type="pres">
      <dgm:prSet presAssocID="{C859F981-D19D-4FF2-A5E3-B9BEF9B8078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stane"/>
        </a:ext>
      </dgm:extLst>
    </dgm:pt>
    <dgm:pt modelId="{48AB40D9-0DF9-4455-85F4-1213AEBC5122}" type="pres">
      <dgm:prSet presAssocID="{C859F981-D19D-4FF2-A5E3-B9BEF9B8078D}" presName="spaceRect" presStyleCnt="0"/>
      <dgm:spPr/>
    </dgm:pt>
    <dgm:pt modelId="{DC1842FA-8F8F-4D52-9B36-F05537778F12}" type="pres">
      <dgm:prSet presAssocID="{C859F981-D19D-4FF2-A5E3-B9BEF9B8078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BC310BC-EE28-4632-84CD-AE66999853D0}" type="presOf" srcId="{79ADB594-9CF8-4689-836D-D4B63FAD6B49}" destId="{1061214F-385F-4073-9B05-9D9A34C537FE}" srcOrd="0" destOrd="0" presId="urn:microsoft.com/office/officeart/2018/2/layout/IconVerticalSolidList"/>
    <dgm:cxn modelId="{931147CF-16F4-44E8-8C89-BF3881DA7962}" type="presOf" srcId="{20CBC08A-158E-4164-835E-19972E253A6B}" destId="{3EC350B9-D592-4FF7-8A74-0F197E4931BD}" srcOrd="0" destOrd="0" presId="urn:microsoft.com/office/officeart/2018/2/layout/IconVerticalSolidList"/>
    <dgm:cxn modelId="{59CD90D7-EBCC-4BE5-82A4-89BCD7454738}" type="presOf" srcId="{C859F981-D19D-4FF2-A5E3-B9BEF9B8078D}" destId="{DC1842FA-8F8F-4D52-9B36-F05537778F12}" srcOrd="0" destOrd="0" presId="urn:microsoft.com/office/officeart/2018/2/layout/IconVerticalSolidList"/>
    <dgm:cxn modelId="{593DECE3-5EE5-4A67-8F2A-F4E611EC01F2}" srcId="{20CBC08A-158E-4164-835E-19972E253A6B}" destId="{C859F981-D19D-4FF2-A5E3-B9BEF9B8078D}" srcOrd="1" destOrd="0" parTransId="{6FD0C1D2-1FEA-4CC8-BAEF-E6BD4B71A186}" sibTransId="{831B4F56-3770-4940-98A9-275964BB9B44}"/>
    <dgm:cxn modelId="{946857FA-2F35-404B-B0BE-555CB1BB6A24}" srcId="{20CBC08A-158E-4164-835E-19972E253A6B}" destId="{79ADB594-9CF8-4689-836D-D4B63FAD6B49}" srcOrd="0" destOrd="0" parTransId="{C6F10AB7-2AE4-4248-A403-960822211F2F}" sibTransId="{8E2C1BAA-FCEB-41F6-BDCB-C5EEC08F02DF}"/>
    <dgm:cxn modelId="{C7D4F424-2ABF-4059-A388-C1B0C2725F7C}" type="presParOf" srcId="{3EC350B9-D592-4FF7-8A74-0F197E4931BD}" destId="{BDED5D28-3E1A-42F7-979B-E57133EDA1E2}" srcOrd="0" destOrd="0" presId="urn:microsoft.com/office/officeart/2018/2/layout/IconVerticalSolidList"/>
    <dgm:cxn modelId="{AF709361-E006-4F1F-813E-71F425639421}" type="presParOf" srcId="{BDED5D28-3E1A-42F7-979B-E57133EDA1E2}" destId="{5CB40407-586B-42D0-9A47-BC15D48AB2EF}" srcOrd="0" destOrd="0" presId="urn:microsoft.com/office/officeart/2018/2/layout/IconVerticalSolidList"/>
    <dgm:cxn modelId="{864CFAC3-9E95-421F-8D4B-979DEE4A189E}" type="presParOf" srcId="{BDED5D28-3E1A-42F7-979B-E57133EDA1E2}" destId="{BAFFE0EE-34A1-4F80-8D48-F71B57465787}" srcOrd="1" destOrd="0" presId="urn:microsoft.com/office/officeart/2018/2/layout/IconVerticalSolidList"/>
    <dgm:cxn modelId="{DCD0B792-B81F-4119-B242-3D35BFF709B8}" type="presParOf" srcId="{BDED5D28-3E1A-42F7-979B-E57133EDA1E2}" destId="{B4055EB2-7DE4-4E18-BE59-C5B8B9993740}" srcOrd="2" destOrd="0" presId="urn:microsoft.com/office/officeart/2018/2/layout/IconVerticalSolidList"/>
    <dgm:cxn modelId="{A96A1D4C-C843-4B1B-9771-B292630CBC22}" type="presParOf" srcId="{BDED5D28-3E1A-42F7-979B-E57133EDA1E2}" destId="{1061214F-385F-4073-9B05-9D9A34C537FE}" srcOrd="3" destOrd="0" presId="urn:microsoft.com/office/officeart/2018/2/layout/IconVerticalSolidList"/>
    <dgm:cxn modelId="{346661DC-440A-4BD7-86F6-06C416AD531E}" type="presParOf" srcId="{3EC350B9-D592-4FF7-8A74-0F197E4931BD}" destId="{F4C7D773-1CC8-4796-A6DB-1762E81E9BA9}" srcOrd="1" destOrd="0" presId="urn:microsoft.com/office/officeart/2018/2/layout/IconVerticalSolidList"/>
    <dgm:cxn modelId="{BF7254E9-E535-4C7C-B149-AD5009E44D11}" type="presParOf" srcId="{3EC350B9-D592-4FF7-8A74-0F197E4931BD}" destId="{08E0C624-66AC-4DC5-9411-C34B656ED6AB}" srcOrd="2" destOrd="0" presId="urn:microsoft.com/office/officeart/2018/2/layout/IconVerticalSolidList"/>
    <dgm:cxn modelId="{13289AD4-4E59-4ADB-BE98-3BD004FF685C}" type="presParOf" srcId="{08E0C624-66AC-4DC5-9411-C34B656ED6AB}" destId="{04577388-C038-4969-892B-57EF6FF1CE58}" srcOrd="0" destOrd="0" presId="urn:microsoft.com/office/officeart/2018/2/layout/IconVerticalSolidList"/>
    <dgm:cxn modelId="{6D2308A6-68F2-4667-9385-E9F48DCA8AD4}" type="presParOf" srcId="{08E0C624-66AC-4DC5-9411-C34B656ED6AB}" destId="{95C285FB-0953-4B2F-A996-C1790508A6FD}" srcOrd="1" destOrd="0" presId="urn:microsoft.com/office/officeart/2018/2/layout/IconVerticalSolidList"/>
    <dgm:cxn modelId="{BA1A8CD3-B838-4B81-B9F0-69F9F6CB0B75}" type="presParOf" srcId="{08E0C624-66AC-4DC5-9411-C34B656ED6AB}" destId="{48AB40D9-0DF9-4455-85F4-1213AEBC5122}" srcOrd="2" destOrd="0" presId="urn:microsoft.com/office/officeart/2018/2/layout/IconVerticalSolidList"/>
    <dgm:cxn modelId="{D69EA308-9500-410E-80F0-76CC50EC175B}" type="presParOf" srcId="{08E0C624-66AC-4DC5-9411-C34B656ED6AB}" destId="{DC1842FA-8F8F-4D52-9B36-F05537778F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AA89FB8-7146-445A-AB20-4DEB65FBABA1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2674EF-4F92-4D3A-BE61-5F7C77BE4A6E}">
      <dgm:prSet custT="1"/>
      <dgm:spPr/>
      <dgm:t>
        <a:bodyPr/>
        <a:lstStyle/>
        <a:p>
          <a:r>
            <a:rPr lang="tr-TR" sz="1600"/>
            <a:t>• Kanama olmaksızın ani başlangıçlı anemi semptomları hemoliz ile uyumludur. </a:t>
          </a:r>
          <a:endParaRPr lang="en-US" sz="1600"/>
        </a:p>
      </dgm:t>
    </dgm:pt>
    <dgm:pt modelId="{003A3A63-AA7F-4D8A-ACA7-0E0E68736366}" type="parTrans" cxnId="{9EFA610C-1361-4EDE-970A-F6F086278235}">
      <dgm:prSet/>
      <dgm:spPr/>
      <dgm:t>
        <a:bodyPr/>
        <a:lstStyle/>
        <a:p>
          <a:endParaRPr lang="en-US"/>
        </a:p>
      </dgm:t>
    </dgm:pt>
    <dgm:pt modelId="{B510B8E5-CD2D-453F-A00F-9486B167E198}" type="sibTrans" cxnId="{9EFA610C-1361-4EDE-970A-F6F086278235}">
      <dgm:prSet/>
      <dgm:spPr/>
      <dgm:t>
        <a:bodyPr/>
        <a:lstStyle/>
        <a:p>
          <a:endParaRPr lang="en-US"/>
        </a:p>
      </dgm:t>
    </dgm:pt>
    <dgm:pt modelId="{C82B1228-7C8A-4331-B5B2-84BD8C39E3D2}">
      <dgm:prSet custT="1"/>
      <dgm:spPr/>
      <dgm:t>
        <a:bodyPr/>
        <a:lstStyle/>
        <a:p>
          <a:r>
            <a:rPr lang="tr-TR" sz="1400"/>
            <a:t>• Hastanın öyküsündeki koyu renkli idrar intravasküler hemolizi düşündürür. </a:t>
          </a:r>
          <a:endParaRPr lang="en-US" sz="1400"/>
        </a:p>
      </dgm:t>
    </dgm:pt>
    <dgm:pt modelId="{60F4825B-B118-43E9-B2D9-F5018B13E0C4}" type="parTrans" cxnId="{87D2672D-60DA-4873-A065-11EF47006BA9}">
      <dgm:prSet/>
      <dgm:spPr/>
      <dgm:t>
        <a:bodyPr/>
        <a:lstStyle/>
        <a:p>
          <a:endParaRPr lang="en-US"/>
        </a:p>
      </dgm:t>
    </dgm:pt>
    <dgm:pt modelId="{3CC70F52-E090-451A-93B2-6DE44400C01C}" type="sibTrans" cxnId="{87D2672D-60DA-4873-A065-11EF47006BA9}">
      <dgm:prSet/>
      <dgm:spPr/>
      <dgm:t>
        <a:bodyPr/>
        <a:lstStyle/>
        <a:p>
          <a:endParaRPr lang="en-US"/>
        </a:p>
      </dgm:t>
    </dgm:pt>
    <dgm:pt modelId="{C608E6F5-7592-4ECF-A53A-132F39942DEF}">
      <dgm:prSet custT="1"/>
      <dgm:spPr/>
      <dgm:t>
        <a:bodyPr/>
        <a:lstStyle/>
        <a:p>
          <a:r>
            <a:rPr lang="tr-TR" sz="1400" b="1" dirty="0">
              <a:solidFill>
                <a:schemeClr val="tx1"/>
              </a:solidFill>
            </a:rPr>
            <a:t>• Hızlı hemolizde ortaya </a:t>
          </a:r>
          <a:r>
            <a:rPr lang="tr-TR" sz="1400" b="1" dirty="0" err="1">
              <a:solidFill>
                <a:schemeClr val="tx1"/>
              </a:solidFill>
            </a:rPr>
            <a:t>çıkan</a:t>
          </a:r>
          <a:r>
            <a:rPr lang="tr-TR" sz="1400" b="1" dirty="0">
              <a:solidFill>
                <a:schemeClr val="tx1"/>
              </a:solidFill>
            </a:rPr>
            <a:t> </a:t>
          </a:r>
          <a:r>
            <a:rPr lang="tr-TR" sz="1400" b="1" dirty="0" err="1">
              <a:solidFill>
                <a:schemeClr val="tx1"/>
              </a:solidFill>
            </a:rPr>
            <a:t>bilirubinin</a:t>
          </a:r>
          <a:r>
            <a:rPr lang="tr-TR" sz="1400" b="1" dirty="0">
              <a:solidFill>
                <a:schemeClr val="tx1"/>
              </a:solidFill>
            </a:rPr>
            <a:t> </a:t>
          </a:r>
          <a:r>
            <a:rPr lang="tr-TR" sz="1400" b="1" dirty="0" err="1">
              <a:solidFill>
                <a:schemeClr val="tx1"/>
              </a:solidFill>
            </a:rPr>
            <a:t>oluşma</a:t>
          </a:r>
          <a:r>
            <a:rPr lang="tr-TR" sz="1400" b="1" dirty="0">
              <a:solidFill>
                <a:schemeClr val="tx1"/>
              </a:solidFill>
            </a:rPr>
            <a:t> hızı </a:t>
          </a:r>
          <a:r>
            <a:rPr lang="tr-TR" sz="1400" b="1" dirty="0" err="1">
              <a:solidFill>
                <a:schemeClr val="tx1"/>
              </a:solidFill>
            </a:rPr>
            <a:t>RES’nin</a:t>
          </a:r>
          <a:r>
            <a:rPr lang="tr-TR" sz="1400" b="1" dirty="0">
              <a:solidFill>
                <a:schemeClr val="tx1"/>
              </a:solidFill>
            </a:rPr>
            <a:t> depo demirine </a:t>
          </a:r>
          <a:r>
            <a:rPr lang="tr-TR" sz="1400" b="1" dirty="0" err="1">
              <a:solidFill>
                <a:schemeClr val="tx1"/>
              </a:solidFill>
            </a:rPr>
            <a:t>dönüştürme</a:t>
          </a:r>
          <a:r>
            <a:rPr lang="tr-TR" sz="1400" b="1" dirty="0">
              <a:solidFill>
                <a:schemeClr val="tx1"/>
              </a:solidFill>
            </a:rPr>
            <a:t> kapasitesini </a:t>
          </a:r>
          <a:r>
            <a:rPr lang="tr-TR" sz="1400" b="1" dirty="0" err="1">
              <a:solidFill>
                <a:schemeClr val="tx1"/>
              </a:solidFill>
            </a:rPr>
            <a:t>aştığında</a:t>
          </a:r>
          <a:r>
            <a:rPr lang="tr-TR" sz="1400" b="1" dirty="0">
              <a:solidFill>
                <a:schemeClr val="tx1"/>
              </a:solidFill>
            </a:rPr>
            <a:t> sarılık ortaya </a:t>
          </a:r>
          <a:r>
            <a:rPr lang="tr-TR" sz="1400" b="1" dirty="0" err="1">
              <a:solidFill>
                <a:schemeClr val="tx1"/>
              </a:solidFill>
            </a:rPr>
            <a:t>çıkar</a:t>
          </a:r>
          <a:r>
            <a:rPr lang="tr-TR" sz="1400" b="1" dirty="0">
              <a:solidFill>
                <a:schemeClr val="tx1"/>
              </a:solidFill>
            </a:rPr>
            <a:t> ve bu bulgu hemoliz ile uyumludur.</a:t>
          </a:r>
          <a:endParaRPr lang="en-US" sz="1400" b="1" dirty="0">
            <a:solidFill>
              <a:schemeClr val="tx1"/>
            </a:solidFill>
          </a:endParaRPr>
        </a:p>
      </dgm:t>
    </dgm:pt>
    <dgm:pt modelId="{884C4D5B-F40C-49B4-96DD-A37C7E85D34C}" type="parTrans" cxnId="{622C7351-930B-40F2-B09A-74B97D5048AD}">
      <dgm:prSet/>
      <dgm:spPr/>
      <dgm:t>
        <a:bodyPr/>
        <a:lstStyle/>
        <a:p>
          <a:endParaRPr lang="en-US"/>
        </a:p>
      </dgm:t>
    </dgm:pt>
    <dgm:pt modelId="{EAEF4218-4B74-45CE-ABF3-B11583E6BD2A}" type="sibTrans" cxnId="{622C7351-930B-40F2-B09A-74B97D5048AD}">
      <dgm:prSet/>
      <dgm:spPr/>
      <dgm:t>
        <a:bodyPr/>
        <a:lstStyle/>
        <a:p>
          <a:endParaRPr lang="en-US"/>
        </a:p>
      </dgm:t>
    </dgm:pt>
    <dgm:pt modelId="{F755827F-5B2B-45A0-A70D-A432222553A7}">
      <dgm:prSet/>
      <dgm:spPr/>
      <dgm:t>
        <a:bodyPr/>
        <a:lstStyle/>
        <a:p>
          <a:r>
            <a:rPr lang="tr-TR" dirty="0"/>
            <a:t>• Hastanın sorgulamasında yakın </a:t>
          </a:r>
          <a:r>
            <a:rPr lang="tr-TR" dirty="0" err="1"/>
            <a:t>dönemde</a:t>
          </a:r>
          <a:r>
            <a:rPr lang="tr-TR" dirty="0"/>
            <a:t> </a:t>
          </a:r>
          <a:r>
            <a:rPr lang="tr-TR" dirty="0" err="1"/>
            <a:t>almıs</a:t>
          </a:r>
          <a:r>
            <a:rPr lang="tr-TR" dirty="0"/>
            <a:t>̧ </a:t>
          </a:r>
          <a:r>
            <a:rPr lang="tr-TR" dirty="0" err="1"/>
            <a:t>olduğu</a:t>
          </a:r>
          <a:r>
            <a:rPr lang="tr-TR" dirty="0"/>
            <a:t> kan </a:t>
          </a:r>
          <a:r>
            <a:rPr lang="tr-TR" dirty="0" err="1"/>
            <a:t>transfüzyonu</a:t>
          </a:r>
          <a:r>
            <a:rPr lang="tr-TR" dirty="0"/>
            <a:t> akut hemolitik </a:t>
          </a:r>
          <a:r>
            <a:rPr lang="tr-TR" dirty="0" err="1"/>
            <a:t>transfüzyon</a:t>
          </a:r>
          <a:r>
            <a:rPr lang="tr-TR" dirty="0"/>
            <a:t> reaksiyonunu, son </a:t>
          </a:r>
          <a:r>
            <a:rPr lang="tr-TR" dirty="0" err="1"/>
            <a:t>dört</a:t>
          </a:r>
          <a:r>
            <a:rPr lang="tr-TR" dirty="0"/>
            <a:t> hafta </a:t>
          </a:r>
          <a:r>
            <a:rPr lang="tr-TR" dirty="0" err="1"/>
            <a:t>içinde</a:t>
          </a:r>
          <a:r>
            <a:rPr lang="tr-TR" dirty="0"/>
            <a:t> </a:t>
          </a:r>
          <a:r>
            <a:rPr lang="tr-TR" dirty="0" err="1"/>
            <a:t>almıs</a:t>
          </a:r>
          <a:r>
            <a:rPr lang="tr-TR" dirty="0"/>
            <a:t>̧ </a:t>
          </a:r>
          <a:r>
            <a:rPr lang="tr-TR" dirty="0" err="1"/>
            <a:t>olduğu</a:t>
          </a:r>
          <a:r>
            <a:rPr lang="tr-TR" dirty="0"/>
            <a:t> </a:t>
          </a:r>
          <a:r>
            <a:rPr lang="tr-TR" dirty="0" err="1"/>
            <a:t>transfüzyon</a:t>
          </a:r>
          <a:r>
            <a:rPr lang="tr-TR" dirty="0"/>
            <a:t> ise kronik hemolitik </a:t>
          </a:r>
          <a:r>
            <a:rPr lang="tr-TR" dirty="0" err="1"/>
            <a:t>transfüzyon</a:t>
          </a:r>
          <a:r>
            <a:rPr lang="tr-TR" dirty="0"/>
            <a:t> reaksiyonunu akla getirir. </a:t>
          </a:r>
          <a:endParaRPr lang="en-US" dirty="0"/>
        </a:p>
      </dgm:t>
    </dgm:pt>
    <dgm:pt modelId="{F773C26D-558D-4F2D-8E7F-A06E80A379A9}" type="parTrans" cxnId="{DC3C09D7-5A9D-4F08-A89D-24CD49B0E558}">
      <dgm:prSet/>
      <dgm:spPr/>
      <dgm:t>
        <a:bodyPr/>
        <a:lstStyle/>
        <a:p>
          <a:endParaRPr lang="en-US"/>
        </a:p>
      </dgm:t>
    </dgm:pt>
    <dgm:pt modelId="{0D1E8A51-A233-430F-8C92-60EF2E271106}" type="sibTrans" cxnId="{DC3C09D7-5A9D-4F08-A89D-24CD49B0E558}">
      <dgm:prSet/>
      <dgm:spPr/>
      <dgm:t>
        <a:bodyPr/>
        <a:lstStyle/>
        <a:p>
          <a:endParaRPr lang="en-US"/>
        </a:p>
      </dgm:t>
    </dgm:pt>
    <dgm:pt modelId="{5584011B-BD1D-4707-A6BF-F2F18D5619DC}">
      <dgm:prSet/>
      <dgm:spPr/>
      <dgm:t>
        <a:bodyPr/>
        <a:lstStyle/>
        <a:p>
          <a:r>
            <a:rPr lang="tr-TR"/>
            <a:t>• Yakın dönemde başlanmış yeni bir ilaç, ilacın tetiklediği bir hemolitik reaksiyonu akla getirebilir.</a:t>
          </a:r>
          <a:endParaRPr lang="en-US"/>
        </a:p>
      </dgm:t>
    </dgm:pt>
    <dgm:pt modelId="{D88A80A7-3A9B-47AE-8545-E1C18D29809B}" type="parTrans" cxnId="{9DA55176-AAC1-44E8-B524-4385F8E6C56A}">
      <dgm:prSet/>
      <dgm:spPr/>
      <dgm:t>
        <a:bodyPr/>
        <a:lstStyle/>
        <a:p>
          <a:endParaRPr lang="en-US"/>
        </a:p>
      </dgm:t>
    </dgm:pt>
    <dgm:pt modelId="{3AB48968-337D-4A9B-9EAE-DD5C98449C62}" type="sibTrans" cxnId="{9DA55176-AAC1-44E8-B524-4385F8E6C56A}">
      <dgm:prSet/>
      <dgm:spPr/>
      <dgm:t>
        <a:bodyPr/>
        <a:lstStyle/>
        <a:p>
          <a:endParaRPr lang="en-US"/>
        </a:p>
      </dgm:t>
    </dgm:pt>
    <dgm:pt modelId="{D5F3B7B4-43DD-4F2F-8FB2-B7EDED2D2B80}">
      <dgm:prSet/>
      <dgm:spPr/>
      <dgm:t>
        <a:bodyPr/>
        <a:lstStyle/>
        <a:p>
          <a:r>
            <a:rPr lang="tr-TR"/>
            <a:t>• Öyküde aile üyelerinde tanımlanmış hemolitik anemi ya da açıklanamamış anemi varlığı kalıtsal hemolitik anemi nedenlerini düşündürebilir.</a:t>
          </a:r>
          <a:endParaRPr lang="en-US"/>
        </a:p>
      </dgm:t>
    </dgm:pt>
    <dgm:pt modelId="{7C7A26FC-3EFB-417E-AFC5-D8AF3434E4D2}" type="parTrans" cxnId="{1E77B0DB-1246-4CDE-BA37-61CCE42C2413}">
      <dgm:prSet/>
      <dgm:spPr/>
      <dgm:t>
        <a:bodyPr/>
        <a:lstStyle/>
        <a:p>
          <a:endParaRPr lang="en-US"/>
        </a:p>
      </dgm:t>
    </dgm:pt>
    <dgm:pt modelId="{7313C233-EF5A-4BCC-A02D-30EC08FF52A0}" type="sibTrans" cxnId="{1E77B0DB-1246-4CDE-BA37-61CCE42C2413}">
      <dgm:prSet/>
      <dgm:spPr/>
      <dgm:t>
        <a:bodyPr/>
        <a:lstStyle/>
        <a:p>
          <a:endParaRPr lang="en-US"/>
        </a:p>
      </dgm:t>
    </dgm:pt>
    <dgm:pt modelId="{67293899-6B9E-4AFB-AAB9-C6E8575C8957}">
      <dgm:prSet/>
      <dgm:spPr/>
      <dgm:t>
        <a:bodyPr/>
        <a:lstStyle/>
        <a:p>
          <a:r>
            <a:rPr lang="tr-TR"/>
            <a:t>• Öyküde pigmente safra taşlarının varlığı RES’yi aşan kronik hemoliz varlığını gösterir. • Splenomegali artmış RES kapasitesini vurgulayabilir. </a:t>
          </a:r>
          <a:endParaRPr lang="en-US"/>
        </a:p>
      </dgm:t>
    </dgm:pt>
    <dgm:pt modelId="{90E76051-2EC7-4439-805D-49D5CDD6D118}" type="parTrans" cxnId="{2BF226B3-60BC-416E-BB6B-011E7A7037A1}">
      <dgm:prSet/>
      <dgm:spPr/>
      <dgm:t>
        <a:bodyPr/>
        <a:lstStyle/>
        <a:p>
          <a:endParaRPr lang="en-US"/>
        </a:p>
      </dgm:t>
    </dgm:pt>
    <dgm:pt modelId="{80778C98-2DEC-47BF-987E-8C814941584F}" type="sibTrans" cxnId="{2BF226B3-60BC-416E-BB6B-011E7A7037A1}">
      <dgm:prSet/>
      <dgm:spPr/>
      <dgm:t>
        <a:bodyPr/>
        <a:lstStyle/>
        <a:p>
          <a:endParaRPr lang="en-US"/>
        </a:p>
      </dgm:t>
    </dgm:pt>
    <dgm:pt modelId="{02094ADE-71EC-B747-AF4F-4FB54166E731}" type="pres">
      <dgm:prSet presAssocID="{EAA89FB8-7146-445A-AB20-4DEB65FBABA1}" presName="diagram" presStyleCnt="0">
        <dgm:presLayoutVars>
          <dgm:dir/>
          <dgm:resizeHandles val="exact"/>
        </dgm:presLayoutVars>
      </dgm:prSet>
      <dgm:spPr/>
    </dgm:pt>
    <dgm:pt modelId="{F540849F-6C57-4E43-9029-1B9E1BC896A9}" type="pres">
      <dgm:prSet presAssocID="{0E2674EF-4F92-4D3A-BE61-5F7C77BE4A6E}" presName="node" presStyleLbl="node1" presStyleIdx="0" presStyleCnt="7">
        <dgm:presLayoutVars>
          <dgm:bulletEnabled val="1"/>
        </dgm:presLayoutVars>
      </dgm:prSet>
      <dgm:spPr/>
    </dgm:pt>
    <dgm:pt modelId="{454B0272-C7C3-E14B-9A8F-D382EF9BF96A}" type="pres">
      <dgm:prSet presAssocID="{B510B8E5-CD2D-453F-A00F-9486B167E198}" presName="sibTrans" presStyleCnt="0"/>
      <dgm:spPr/>
    </dgm:pt>
    <dgm:pt modelId="{01A5DCC8-C5A1-6D4F-82F8-D1E6CA71ADDB}" type="pres">
      <dgm:prSet presAssocID="{C82B1228-7C8A-4331-B5B2-84BD8C39E3D2}" presName="node" presStyleLbl="node1" presStyleIdx="1" presStyleCnt="7">
        <dgm:presLayoutVars>
          <dgm:bulletEnabled val="1"/>
        </dgm:presLayoutVars>
      </dgm:prSet>
      <dgm:spPr/>
    </dgm:pt>
    <dgm:pt modelId="{31611958-76EE-7E40-8EC4-FD9BD9863DB5}" type="pres">
      <dgm:prSet presAssocID="{3CC70F52-E090-451A-93B2-6DE44400C01C}" presName="sibTrans" presStyleCnt="0"/>
      <dgm:spPr/>
    </dgm:pt>
    <dgm:pt modelId="{1B9E6469-D81F-9641-81F3-61B52CD4B335}" type="pres">
      <dgm:prSet presAssocID="{C608E6F5-7592-4ECF-A53A-132F39942DEF}" presName="node" presStyleLbl="node1" presStyleIdx="2" presStyleCnt="7" custScaleX="147111" custScaleY="131881">
        <dgm:presLayoutVars>
          <dgm:bulletEnabled val="1"/>
        </dgm:presLayoutVars>
      </dgm:prSet>
      <dgm:spPr/>
    </dgm:pt>
    <dgm:pt modelId="{03DE019C-E409-7C48-B963-CE3DE58B3D72}" type="pres">
      <dgm:prSet presAssocID="{EAEF4218-4B74-45CE-ABF3-B11583E6BD2A}" presName="sibTrans" presStyleCnt="0"/>
      <dgm:spPr/>
    </dgm:pt>
    <dgm:pt modelId="{171891F5-B0FE-FB48-BBD3-242D07A70D40}" type="pres">
      <dgm:prSet presAssocID="{F755827F-5B2B-45A0-A70D-A432222553A7}" presName="node" presStyleLbl="node1" presStyleIdx="3" presStyleCnt="7" custScaleY="155966">
        <dgm:presLayoutVars>
          <dgm:bulletEnabled val="1"/>
        </dgm:presLayoutVars>
      </dgm:prSet>
      <dgm:spPr/>
    </dgm:pt>
    <dgm:pt modelId="{6774F295-EE07-E548-84EB-03B731914333}" type="pres">
      <dgm:prSet presAssocID="{0D1E8A51-A233-430F-8C92-60EF2E271106}" presName="sibTrans" presStyleCnt="0"/>
      <dgm:spPr/>
    </dgm:pt>
    <dgm:pt modelId="{3ED71CC7-4C84-4E45-8395-37EBFCCAFFF9}" type="pres">
      <dgm:prSet presAssocID="{5584011B-BD1D-4707-A6BF-F2F18D5619DC}" presName="node" presStyleLbl="node1" presStyleIdx="4" presStyleCnt="7">
        <dgm:presLayoutVars>
          <dgm:bulletEnabled val="1"/>
        </dgm:presLayoutVars>
      </dgm:prSet>
      <dgm:spPr/>
    </dgm:pt>
    <dgm:pt modelId="{F1FB6979-BBC7-B643-854B-EDEA45AB4E48}" type="pres">
      <dgm:prSet presAssocID="{3AB48968-337D-4A9B-9EAE-DD5C98449C62}" presName="sibTrans" presStyleCnt="0"/>
      <dgm:spPr/>
    </dgm:pt>
    <dgm:pt modelId="{A7378A78-CF12-F546-AAC3-6756FCC0227B}" type="pres">
      <dgm:prSet presAssocID="{D5F3B7B4-43DD-4F2F-8FB2-B7EDED2D2B80}" presName="node" presStyleLbl="node1" presStyleIdx="5" presStyleCnt="7">
        <dgm:presLayoutVars>
          <dgm:bulletEnabled val="1"/>
        </dgm:presLayoutVars>
      </dgm:prSet>
      <dgm:spPr/>
    </dgm:pt>
    <dgm:pt modelId="{5F8C7093-DA41-EE4C-A60A-E2B40A6A8EDA}" type="pres">
      <dgm:prSet presAssocID="{7313C233-EF5A-4BCC-A02D-30EC08FF52A0}" presName="sibTrans" presStyleCnt="0"/>
      <dgm:spPr/>
    </dgm:pt>
    <dgm:pt modelId="{A045F2D9-6CA4-F042-B69B-142AC41D2D70}" type="pres">
      <dgm:prSet presAssocID="{67293899-6B9E-4AFB-AAB9-C6E8575C8957}" presName="node" presStyleLbl="node1" presStyleIdx="6" presStyleCnt="7">
        <dgm:presLayoutVars>
          <dgm:bulletEnabled val="1"/>
        </dgm:presLayoutVars>
      </dgm:prSet>
      <dgm:spPr/>
    </dgm:pt>
  </dgm:ptLst>
  <dgm:cxnLst>
    <dgm:cxn modelId="{DB85AF0B-F30C-C041-93E6-73FA8AE2E73C}" type="presOf" srcId="{5584011B-BD1D-4707-A6BF-F2F18D5619DC}" destId="{3ED71CC7-4C84-4E45-8395-37EBFCCAFFF9}" srcOrd="0" destOrd="0" presId="urn:microsoft.com/office/officeart/2005/8/layout/default"/>
    <dgm:cxn modelId="{5B73D60B-5BD2-684A-89A6-E9452C0CCB4C}" type="presOf" srcId="{EAA89FB8-7146-445A-AB20-4DEB65FBABA1}" destId="{02094ADE-71EC-B747-AF4F-4FB54166E731}" srcOrd="0" destOrd="0" presId="urn:microsoft.com/office/officeart/2005/8/layout/default"/>
    <dgm:cxn modelId="{9EFA610C-1361-4EDE-970A-F6F086278235}" srcId="{EAA89FB8-7146-445A-AB20-4DEB65FBABA1}" destId="{0E2674EF-4F92-4D3A-BE61-5F7C77BE4A6E}" srcOrd="0" destOrd="0" parTransId="{003A3A63-AA7F-4D8A-ACA7-0E0E68736366}" sibTransId="{B510B8E5-CD2D-453F-A00F-9486B167E198}"/>
    <dgm:cxn modelId="{87D2672D-60DA-4873-A065-11EF47006BA9}" srcId="{EAA89FB8-7146-445A-AB20-4DEB65FBABA1}" destId="{C82B1228-7C8A-4331-B5B2-84BD8C39E3D2}" srcOrd="1" destOrd="0" parTransId="{60F4825B-B118-43E9-B2D9-F5018B13E0C4}" sibTransId="{3CC70F52-E090-451A-93B2-6DE44400C01C}"/>
    <dgm:cxn modelId="{B004702D-1F16-5349-B57A-8C58AC39E8BF}" type="presOf" srcId="{C82B1228-7C8A-4331-B5B2-84BD8C39E3D2}" destId="{01A5DCC8-C5A1-6D4F-82F8-D1E6CA71ADDB}" srcOrd="0" destOrd="0" presId="urn:microsoft.com/office/officeart/2005/8/layout/default"/>
    <dgm:cxn modelId="{B1BC1751-0A49-5243-98ED-06CFEE6F75B0}" type="presOf" srcId="{C608E6F5-7592-4ECF-A53A-132F39942DEF}" destId="{1B9E6469-D81F-9641-81F3-61B52CD4B335}" srcOrd="0" destOrd="0" presId="urn:microsoft.com/office/officeart/2005/8/layout/default"/>
    <dgm:cxn modelId="{622C7351-930B-40F2-B09A-74B97D5048AD}" srcId="{EAA89FB8-7146-445A-AB20-4DEB65FBABA1}" destId="{C608E6F5-7592-4ECF-A53A-132F39942DEF}" srcOrd="2" destOrd="0" parTransId="{884C4D5B-F40C-49B4-96DD-A37C7E85D34C}" sibTransId="{EAEF4218-4B74-45CE-ABF3-B11583E6BD2A}"/>
    <dgm:cxn modelId="{3E20D173-EB9C-AD45-88BE-C53492B8E725}" type="presOf" srcId="{F755827F-5B2B-45A0-A70D-A432222553A7}" destId="{171891F5-B0FE-FB48-BBD3-242D07A70D40}" srcOrd="0" destOrd="0" presId="urn:microsoft.com/office/officeart/2005/8/layout/default"/>
    <dgm:cxn modelId="{9DA55176-AAC1-44E8-B524-4385F8E6C56A}" srcId="{EAA89FB8-7146-445A-AB20-4DEB65FBABA1}" destId="{5584011B-BD1D-4707-A6BF-F2F18D5619DC}" srcOrd="4" destOrd="0" parTransId="{D88A80A7-3A9B-47AE-8545-E1C18D29809B}" sibTransId="{3AB48968-337D-4A9B-9EAE-DD5C98449C62}"/>
    <dgm:cxn modelId="{1F83028D-2A53-EB4F-9A70-FC21AA4D168D}" type="presOf" srcId="{0E2674EF-4F92-4D3A-BE61-5F7C77BE4A6E}" destId="{F540849F-6C57-4E43-9029-1B9E1BC896A9}" srcOrd="0" destOrd="0" presId="urn:microsoft.com/office/officeart/2005/8/layout/default"/>
    <dgm:cxn modelId="{2BF226B3-60BC-416E-BB6B-011E7A7037A1}" srcId="{EAA89FB8-7146-445A-AB20-4DEB65FBABA1}" destId="{67293899-6B9E-4AFB-AAB9-C6E8575C8957}" srcOrd="6" destOrd="0" parTransId="{90E76051-2EC7-4439-805D-49D5CDD6D118}" sibTransId="{80778C98-2DEC-47BF-987E-8C814941584F}"/>
    <dgm:cxn modelId="{FDCBAEBC-4D6C-4D43-9947-1CF84616229E}" type="presOf" srcId="{67293899-6B9E-4AFB-AAB9-C6E8575C8957}" destId="{A045F2D9-6CA4-F042-B69B-142AC41D2D70}" srcOrd="0" destOrd="0" presId="urn:microsoft.com/office/officeart/2005/8/layout/default"/>
    <dgm:cxn modelId="{4FF817C0-C57C-684F-AD30-665583476A13}" type="presOf" srcId="{D5F3B7B4-43DD-4F2F-8FB2-B7EDED2D2B80}" destId="{A7378A78-CF12-F546-AAC3-6756FCC0227B}" srcOrd="0" destOrd="0" presId="urn:microsoft.com/office/officeart/2005/8/layout/default"/>
    <dgm:cxn modelId="{DC3C09D7-5A9D-4F08-A89D-24CD49B0E558}" srcId="{EAA89FB8-7146-445A-AB20-4DEB65FBABA1}" destId="{F755827F-5B2B-45A0-A70D-A432222553A7}" srcOrd="3" destOrd="0" parTransId="{F773C26D-558D-4F2D-8E7F-A06E80A379A9}" sibTransId="{0D1E8A51-A233-430F-8C92-60EF2E271106}"/>
    <dgm:cxn modelId="{1E77B0DB-1246-4CDE-BA37-61CCE42C2413}" srcId="{EAA89FB8-7146-445A-AB20-4DEB65FBABA1}" destId="{D5F3B7B4-43DD-4F2F-8FB2-B7EDED2D2B80}" srcOrd="5" destOrd="0" parTransId="{7C7A26FC-3EFB-417E-AFC5-D8AF3434E4D2}" sibTransId="{7313C233-EF5A-4BCC-A02D-30EC08FF52A0}"/>
    <dgm:cxn modelId="{4B73B8C9-89B0-334D-906A-58F333CDF48C}" type="presParOf" srcId="{02094ADE-71EC-B747-AF4F-4FB54166E731}" destId="{F540849F-6C57-4E43-9029-1B9E1BC896A9}" srcOrd="0" destOrd="0" presId="urn:microsoft.com/office/officeart/2005/8/layout/default"/>
    <dgm:cxn modelId="{042ACD35-19ED-1846-A103-34BB384FBDA3}" type="presParOf" srcId="{02094ADE-71EC-B747-AF4F-4FB54166E731}" destId="{454B0272-C7C3-E14B-9A8F-D382EF9BF96A}" srcOrd="1" destOrd="0" presId="urn:microsoft.com/office/officeart/2005/8/layout/default"/>
    <dgm:cxn modelId="{0566DA4B-AE9C-8645-B8CE-7C8E39EA048E}" type="presParOf" srcId="{02094ADE-71EC-B747-AF4F-4FB54166E731}" destId="{01A5DCC8-C5A1-6D4F-82F8-D1E6CA71ADDB}" srcOrd="2" destOrd="0" presId="urn:microsoft.com/office/officeart/2005/8/layout/default"/>
    <dgm:cxn modelId="{B7DB2D8A-72ED-824F-8185-55D8A764722E}" type="presParOf" srcId="{02094ADE-71EC-B747-AF4F-4FB54166E731}" destId="{31611958-76EE-7E40-8EC4-FD9BD9863DB5}" srcOrd="3" destOrd="0" presId="urn:microsoft.com/office/officeart/2005/8/layout/default"/>
    <dgm:cxn modelId="{05E59F15-DB39-724C-A526-EC71B73F1F32}" type="presParOf" srcId="{02094ADE-71EC-B747-AF4F-4FB54166E731}" destId="{1B9E6469-D81F-9641-81F3-61B52CD4B335}" srcOrd="4" destOrd="0" presId="urn:microsoft.com/office/officeart/2005/8/layout/default"/>
    <dgm:cxn modelId="{327CFD1A-289B-064A-B3F5-3F1268DB4BD8}" type="presParOf" srcId="{02094ADE-71EC-B747-AF4F-4FB54166E731}" destId="{03DE019C-E409-7C48-B963-CE3DE58B3D72}" srcOrd="5" destOrd="0" presId="urn:microsoft.com/office/officeart/2005/8/layout/default"/>
    <dgm:cxn modelId="{9C7E5821-EA0A-2F4D-87CF-E0F2865ABF7B}" type="presParOf" srcId="{02094ADE-71EC-B747-AF4F-4FB54166E731}" destId="{171891F5-B0FE-FB48-BBD3-242D07A70D40}" srcOrd="6" destOrd="0" presId="urn:microsoft.com/office/officeart/2005/8/layout/default"/>
    <dgm:cxn modelId="{E4590D95-E7C0-224F-9F12-3BA2A62EF90A}" type="presParOf" srcId="{02094ADE-71EC-B747-AF4F-4FB54166E731}" destId="{6774F295-EE07-E548-84EB-03B731914333}" srcOrd="7" destOrd="0" presId="urn:microsoft.com/office/officeart/2005/8/layout/default"/>
    <dgm:cxn modelId="{B9AFA4D7-130E-3A4E-8C69-BE49DE1F9E65}" type="presParOf" srcId="{02094ADE-71EC-B747-AF4F-4FB54166E731}" destId="{3ED71CC7-4C84-4E45-8395-37EBFCCAFFF9}" srcOrd="8" destOrd="0" presId="urn:microsoft.com/office/officeart/2005/8/layout/default"/>
    <dgm:cxn modelId="{D3108253-830B-164F-A053-A90E6197A49B}" type="presParOf" srcId="{02094ADE-71EC-B747-AF4F-4FB54166E731}" destId="{F1FB6979-BBC7-B643-854B-EDEA45AB4E48}" srcOrd="9" destOrd="0" presId="urn:microsoft.com/office/officeart/2005/8/layout/default"/>
    <dgm:cxn modelId="{B975A17A-BA99-A444-AE09-2E6FD3CC54C3}" type="presParOf" srcId="{02094ADE-71EC-B747-AF4F-4FB54166E731}" destId="{A7378A78-CF12-F546-AAC3-6756FCC0227B}" srcOrd="10" destOrd="0" presId="urn:microsoft.com/office/officeart/2005/8/layout/default"/>
    <dgm:cxn modelId="{7FEF4E17-2FE0-3340-B43B-93CF56C66C68}" type="presParOf" srcId="{02094ADE-71EC-B747-AF4F-4FB54166E731}" destId="{5F8C7093-DA41-EE4C-A60A-E2B40A6A8EDA}" srcOrd="11" destOrd="0" presId="urn:microsoft.com/office/officeart/2005/8/layout/default"/>
    <dgm:cxn modelId="{70301E05-E890-E940-8F09-1182B2F32BD3}" type="presParOf" srcId="{02094ADE-71EC-B747-AF4F-4FB54166E731}" destId="{A045F2D9-6CA4-F042-B69B-142AC41D2D7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F011E31-63D4-4C9D-862E-A90BD4947ED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E6B0259-85BE-4C78-8017-1F1A8967EF1F}">
      <dgm:prSet/>
      <dgm:spPr/>
      <dgm:t>
        <a:bodyPr/>
        <a:lstStyle/>
        <a:p>
          <a:r>
            <a:rPr lang="tr-TR"/>
            <a:t>Hemolitik anemilerde spesifik tek bir test yoktur. </a:t>
          </a:r>
          <a:endParaRPr lang="en-US"/>
        </a:p>
      </dgm:t>
    </dgm:pt>
    <dgm:pt modelId="{F8A4A5E4-1ACD-4990-98BD-B2ADD3E938CB}" type="parTrans" cxnId="{16C9F95F-6F9B-4D1D-B428-31C2D2275D41}">
      <dgm:prSet/>
      <dgm:spPr/>
      <dgm:t>
        <a:bodyPr/>
        <a:lstStyle/>
        <a:p>
          <a:endParaRPr lang="en-US"/>
        </a:p>
      </dgm:t>
    </dgm:pt>
    <dgm:pt modelId="{BF389A2A-668F-4A75-9BCE-B33D2D6D7BCC}" type="sibTrans" cxnId="{16C9F95F-6F9B-4D1D-B428-31C2D2275D41}">
      <dgm:prSet/>
      <dgm:spPr/>
      <dgm:t>
        <a:bodyPr/>
        <a:lstStyle/>
        <a:p>
          <a:endParaRPr lang="en-US"/>
        </a:p>
      </dgm:t>
    </dgm:pt>
    <dgm:pt modelId="{E7C07A02-6040-40A4-A6E0-6ABAB63D6EDF}">
      <dgm:prSet/>
      <dgm:spPr/>
      <dgm:t>
        <a:bodyPr/>
        <a:lstStyle/>
        <a:p>
          <a:r>
            <a:rPr lang="tr-TR" dirty="0"/>
            <a:t>-</a:t>
          </a:r>
          <a:r>
            <a:rPr lang="tr-TR" dirty="0" err="1"/>
            <a:t>Başka</a:t>
          </a:r>
          <a:r>
            <a:rPr lang="tr-TR" dirty="0"/>
            <a:t> bir nedenle </a:t>
          </a:r>
          <a:r>
            <a:rPr lang="tr-TR" dirty="0" err="1"/>
            <a:t>açıklanamayan</a:t>
          </a:r>
          <a:r>
            <a:rPr lang="tr-TR" dirty="0"/>
            <a:t> anemi; </a:t>
          </a:r>
        </a:p>
        <a:p>
          <a:r>
            <a:rPr lang="tr-TR" dirty="0"/>
            <a:t>-Kanama, yerine koyma (demir, vitamin B12 vb.), EPO uygulaması ile </a:t>
          </a:r>
          <a:r>
            <a:rPr lang="tr-TR" dirty="0" err="1"/>
            <a:t>açıklanamayan</a:t>
          </a:r>
          <a:r>
            <a:rPr lang="tr-TR" dirty="0"/>
            <a:t> </a:t>
          </a:r>
          <a:r>
            <a:rPr lang="tr-TR" dirty="0" err="1"/>
            <a:t>retikülositoz</a:t>
          </a:r>
          <a:r>
            <a:rPr lang="tr-TR" dirty="0"/>
            <a:t>; </a:t>
          </a:r>
        </a:p>
        <a:p>
          <a:r>
            <a:rPr lang="tr-TR" dirty="0"/>
            <a:t>-Eritrosit yıkımının </a:t>
          </a:r>
          <a:r>
            <a:rPr lang="tr-TR" dirty="0" err="1"/>
            <a:t>göstergesi</a:t>
          </a:r>
          <a:r>
            <a:rPr lang="tr-TR" dirty="0"/>
            <a:t> olarak laktat dehidrogenaz (LDH) </a:t>
          </a:r>
          <a:r>
            <a:rPr lang="tr-TR" dirty="0" err="1"/>
            <a:t>artışı</a:t>
          </a:r>
          <a:r>
            <a:rPr lang="tr-TR" dirty="0"/>
            <a:t>, </a:t>
          </a:r>
        </a:p>
        <a:p>
          <a:r>
            <a:rPr lang="tr-TR" dirty="0"/>
            <a:t>-</a:t>
          </a:r>
          <a:r>
            <a:rPr lang="tr-TR" dirty="0" err="1"/>
            <a:t>Haptoglobin</a:t>
          </a:r>
          <a:r>
            <a:rPr lang="tr-TR" dirty="0"/>
            <a:t> </a:t>
          </a:r>
          <a:r>
            <a:rPr lang="tr-TR" dirty="0" err="1"/>
            <a:t>düşüklüğu</a:t>
          </a:r>
          <a:r>
            <a:rPr lang="tr-TR" dirty="0"/>
            <a:t>̈ </a:t>
          </a:r>
        </a:p>
        <a:p>
          <a:r>
            <a:rPr lang="tr-TR" dirty="0"/>
            <a:t>-</a:t>
          </a:r>
          <a:r>
            <a:rPr lang="tr-TR" dirty="0" err="1"/>
            <a:t>Artmıs</a:t>
          </a:r>
          <a:r>
            <a:rPr lang="tr-TR" dirty="0"/>
            <a:t>̧ indirekt </a:t>
          </a:r>
          <a:r>
            <a:rPr lang="tr-TR" dirty="0" err="1"/>
            <a:t>bilirubin</a:t>
          </a:r>
          <a:r>
            <a:rPr lang="tr-TR" dirty="0"/>
            <a:t> </a:t>
          </a:r>
          <a:r>
            <a:rPr lang="tr-TR" dirty="0" err="1"/>
            <a:t>varlığı</a:t>
          </a:r>
          <a:r>
            <a:rPr lang="tr-TR" dirty="0"/>
            <a:t> hemolitik aneminin </a:t>
          </a:r>
          <a:r>
            <a:rPr lang="tr-TR" dirty="0" err="1"/>
            <a:t>göstergesidir</a:t>
          </a:r>
          <a:r>
            <a:rPr lang="tr-TR" dirty="0"/>
            <a:t>. </a:t>
          </a:r>
          <a:endParaRPr lang="en-US" dirty="0"/>
        </a:p>
      </dgm:t>
    </dgm:pt>
    <dgm:pt modelId="{F2244412-8964-4A58-AE84-556CF87800AF}" type="parTrans" cxnId="{B0AA78D7-A955-4DA0-ACA0-7246AB497EDC}">
      <dgm:prSet/>
      <dgm:spPr/>
      <dgm:t>
        <a:bodyPr/>
        <a:lstStyle/>
        <a:p>
          <a:endParaRPr lang="en-US"/>
        </a:p>
      </dgm:t>
    </dgm:pt>
    <dgm:pt modelId="{3B295DCB-63C8-4906-8897-023386563D73}" type="sibTrans" cxnId="{B0AA78D7-A955-4DA0-ACA0-7246AB497EDC}">
      <dgm:prSet/>
      <dgm:spPr/>
      <dgm:t>
        <a:bodyPr/>
        <a:lstStyle/>
        <a:p>
          <a:endParaRPr lang="en-US"/>
        </a:p>
      </dgm:t>
    </dgm:pt>
    <dgm:pt modelId="{1567CE77-3B10-AC4E-966E-BBF62EAE3632}" type="pres">
      <dgm:prSet presAssocID="{8F011E31-63D4-4C9D-862E-A90BD4947ED6}" presName="linear" presStyleCnt="0">
        <dgm:presLayoutVars>
          <dgm:animLvl val="lvl"/>
          <dgm:resizeHandles val="exact"/>
        </dgm:presLayoutVars>
      </dgm:prSet>
      <dgm:spPr/>
    </dgm:pt>
    <dgm:pt modelId="{3C04A659-FE39-C844-84F4-39A2BBB6C844}" type="pres">
      <dgm:prSet presAssocID="{5E6B0259-85BE-4C78-8017-1F1A8967EF1F}" presName="parentText" presStyleLbl="node1" presStyleIdx="0" presStyleCnt="2" custScaleY="27045">
        <dgm:presLayoutVars>
          <dgm:chMax val="0"/>
          <dgm:bulletEnabled val="1"/>
        </dgm:presLayoutVars>
      </dgm:prSet>
      <dgm:spPr/>
    </dgm:pt>
    <dgm:pt modelId="{2DBA5FB4-9388-954C-9779-C09272EA9ECD}" type="pres">
      <dgm:prSet presAssocID="{BF389A2A-668F-4A75-9BCE-B33D2D6D7BCC}" presName="spacer" presStyleCnt="0"/>
      <dgm:spPr/>
    </dgm:pt>
    <dgm:pt modelId="{41E2E88E-A52F-D245-8A3D-8D38A589FB42}" type="pres">
      <dgm:prSet presAssocID="{E7C07A02-6040-40A4-A6E0-6ABAB63D6ED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181082A-959B-2D46-934C-E57C7AED02C2}" type="presOf" srcId="{5E6B0259-85BE-4C78-8017-1F1A8967EF1F}" destId="{3C04A659-FE39-C844-84F4-39A2BBB6C844}" srcOrd="0" destOrd="0" presId="urn:microsoft.com/office/officeart/2005/8/layout/vList2"/>
    <dgm:cxn modelId="{16C9F95F-6F9B-4D1D-B428-31C2D2275D41}" srcId="{8F011E31-63D4-4C9D-862E-A90BD4947ED6}" destId="{5E6B0259-85BE-4C78-8017-1F1A8967EF1F}" srcOrd="0" destOrd="0" parTransId="{F8A4A5E4-1ACD-4990-98BD-B2ADD3E938CB}" sibTransId="{BF389A2A-668F-4A75-9BCE-B33D2D6D7BCC}"/>
    <dgm:cxn modelId="{AA5E0371-DFFC-514D-A848-A39AEF896810}" type="presOf" srcId="{8F011E31-63D4-4C9D-862E-A90BD4947ED6}" destId="{1567CE77-3B10-AC4E-966E-BBF62EAE3632}" srcOrd="0" destOrd="0" presId="urn:microsoft.com/office/officeart/2005/8/layout/vList2"/>
    <dgm:cxn modelId="{F8468AC4-182A-F046-AD0E-3B3809739289}" type="presOf" srcId="{E7C07A02-6040-40A4-A6E0-6ABAB63D6EDF}" destId="{41E2E88E-A52F-D245-8A3D-8D38A589FB42}" srcOrd="0" destOrd="0" presId="urn:microsoft.com/office/officeart/2005/8/layout/vList2"/>
    <dgm:cxn modelId="{B0AA78D7-A955-4DA0-ACA0-7246AB497EDC}" srcId="{8F011E31-63D4-4C9D-862E-A90BD4947ED6}" destId="{E7C07A02-6040-40A4-A6E0-6ABAB63D6EDF}" srcOrd="1" destOrd="0" parTransId="{F2244412-8964-4A58-AE84-556CF87800AF}" sibTransId="{3B295DCB-63C8-4906-8897-023386563D73}"/>
    <dgm:cxn modelId="{60347D64-D9D7-8E45-87C9-DC19B6141ACC}" type="presParOf" srcId="{1567CE77-3B10-AC4E-966E-BBF62EAE3632}" destId="{3C04A659-FE39-C844-84F4-39A2BBB6C844}" srcOrd="0" destOrd="0" presId="urn:microsoft.com/office/officeart/2005/8/layout/vList2"/>
    <dgm:cxn modelId="{4E2697E5-7728-1141-B5F5-D69A4593CE25}" type="presParOf" srcId="{1567CE77-3B10-AC4E-966E-BBF62EAE3632}" destId="{2DBA5FB4-9388-954C-9779-C09272EA9ECD}" srcOrd="1" destOrd="0" presId="urn:microsoft.com/office/officeart/2005/8/layout/vList2"/>
    <dgm:cxn modelId="{1D5AE44B-D941-1A46-BCF1-EC2DDE8C2D5C}" type="presParOf" srcId="{1567CE77-3B10-AC4E-966E-BBF62EAE3632}" destId="{41E2E88E-A52F-D245-8A3D-8D38A589FB4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60805B0-C22D-4DFB-A1DE-987768932EC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13CFD9-B858-435D-84C4-02235AD87305}">
      <dgm:prSet/>
      <dgm:spPr/>
      <dgm:t>
        <a:bodyPr/>
        <a:lstStyle/>
        <a:p>
          <a:r>
            <a:rPr lang="tr-TR"/>
            <a:t>Hemolitik anemilerin çoğunluğunda diğer hücre sayıları [beyaz küre (WBC) ve trombosit] olağandır. </a:t>
          </a:r>
          <a:endParaRPr lang="en-US"/>
        </a:p>
      </dgm:t>
    </dgm:pt>
    <dgm:pt modelId="{07F0A7AD-3BC1-4617-954D-688BCCB65A85}" type="parTrans" cxnId="{0C271C2E-B794-4268-813C-6A986AB324EE}">
      <dgm:prSet/>
      <dgm:spPr/>
      <dgm:t>
        <a:bodyPr/>
        <a:lstStyle/>
        <a:p>
          <a:endParaRPr lang="en-US"/>
        </a:p>
      </dgm:t>
    </dgm:pt>
    <dgm:pt modelId="{B4CE9A44-5FF0-4305-A69F-8F39E6233E3D}" type="sibTrans" cxnId="{0C271C2E-B794-4268-813C-6A986AB324EE}">
      <dgm:prSet/>
      <dgm:spPr/>
      <dgm:t>
        <a:bodyPr/>
        <a:lstStyle/>
        <a:p>
          <a:endParaRPr lang="en-US"/>
        </a:p>
      </dgm:t>
    </dgm:pt>
    <dgm:pt modelId="{753EA682-45E4-4CC4-9CC7-4C03DE018C0E}">
      <dgm:prSet/>
      <dgm:spPr/>
      <dgm:t>
        <a:bodyPr/>
        <a:lstStyle/>
        <a:p>
          <a:r>
            <a:rPr lang="tr-TR" dirty="0"/>
            <a:t>Hemolize </a:t>
          </a:r>
          <a:r>
            <a:rPr lang="tr-TR" dirty="0" err="1"/>
            <a:t>eşlik</a:t>
          </a:r>
          <a:r>
            <a:rPr lang="tr-TR" dirty="0"/>
            <a:t> eden WBC </a:t>
          </a:r>
          <a:r>
            <a:rPr lang="tr-TR" dirty="0" err="1"/>
            <a:t>yükseklikleri</a:t>
          </a:r>
          <a:r>
            <a:rPr lang="tr-TR" dirty="0"/>
            <a:t> veya </a:t>
          </a:r>
          <a:r>
            <a:rPr lang="tr-TR" dirty="0" err="1"/>
            <a:t>düşüklüklerinde</a:t>
          </a:r>
          <a:r>
            <a:rPr lang="tr-TR" dirty="0"/>
            <a:t> enfeksiyonlar ya da </a:t>
          </a:r>
          <a:r>
            <a:rPr lang="tr-TR" dirty="0" err="1"/>
            <a:t>diğer</a:t>
          </a:r>
          <a:r>
            <a:rPr lang="tr-TR" dirty="0"/>
            <a:t> hematolojik maligniteler ayırıcı tanıda yer almalıdır. </a:t>
          </a:r>
          <a:endParaRPr lang="en-US" dirty="0"/>
        </a:p>
      </dgm:t>
    </dgm:pt>
    <dgm:pt modelId="{0607C673-4962-43C1-8848-68D028E8245E}" type="parTrans" cxnId="{BAAF7AA5-C064-4876-9DC5-757C689CCEA6}">
      <dgm:prSet/>
      <dgm:spPr/>
      <dgm:t>
        <a:bodyPr/>
        <a:lstStyle/>
        <a:p>
          <a:endParaRPr lang="en-US"/>
        </a:p>
      </dgm:t>
    </dgm:pt>
    <dgm:pt modelId="{81232EBA-E4E4-4475-82EB-38BA9036DED8}" type="sibTrans" cxnId="{BAAF7AA5-C064-4876-9DC5-757C689CCEA6}">
      <dgm:prSet/>
      <dgm:spPr/>
      <dgm:t>
        <a:bodyPr/>
        <a:lstStyle/>
        <a:p>
          <a:endParaRPr lang="en-US"/>
        </a:p>
      </dgm:t>
    </dgm:pt>
    <dgm:pt modelId="{094C9C71-B22B-45D6-BD18-55F9A3167F76}">
      <dgm:prSet/>
      <dgm:spPr/>
      <dgm:t>
        <a:bodyPr/>
        <a:lstStyle/>
        <a:p>
          <a:r>
            <a:rPr lang="tr-TR"/>
            <a:t>Trombositopenin varlığı trombotik mikroanjiyopatileri veya Evan’s sendromunu düşündürebilir. </a:t>
          </a:r>
          <a:endParaRPr lang="en-US"/>
        </a:p>
      </dgm:t>
    </dgm:pt>
    <dgm:pt modelId="{36DA4D90-A227-451D-A097-E06968FD55E1}" type="parTrans" cxnId="{8377D6B4-8D18-438B-BE94-38C89026DE7B}">
      <dgm:prSet/>
      <dgm:spPr/>
      <dgm:t>
        <a:bodyPr/>
        <a:lstStyle/>
        <a:p>
          <a:endParaRPr lang="en-US"/>
        </a:p>
      </dgm:t>
    </dgm:pt>
    <dgm:pt modelId="{DF35756D-6F2B-42DB-BD65-7F758BFEECCB}" type="sibTrans" cxnId="{8377D6B4-8D18-438B-BE94-38C89026DE7B}">
      <dgm:prSet/>
      <dgm:spPr/>
      <dgm:t>
        <a:bodyPr/>
        <a:lstStyle/>
        <a:p>
          <a:endParaRPr lang="en-US"/>
        </a:p>
      </dgm:t>
    </dgm:pt>
    <dgm:pt modelId="{07772B44-F3B5-4603-B9AD-51B7A6E38C23}">
      <dgm:prSet/>
      <dgm:spPr/>
      <dgm:t>
        <a:bodyPr/>
        <a:lstStyle/>
        <a:p>
          <a:r>
            <a:rPr lang="tr-TR"/>
            <a:t>PNH’de ılımlı lökopeni ve trombositopeni görülebilir. </a:t>
          </a:r>
          <a:endParaRPr lang="en-US"/>
        </a:p>
      </dgm:t>
    </dgm:pt>
    <dgm:pt modelId="{BB38BDA7-268E-4424-9EDE-85F760C12282}" type="parTrans" cxnId="{28000A81-2BF7-446E-8DD7-AEFE14E66129}">
      <dgm:prSet/>
      <dgm:spPr/>
      <dgm:t>
        <a:bodyPr/>
        <a:lstStyle/>
        <a:p>
          <a:endParaRPr lang="en-US"/>
        </a:p>
      </dgm:t>
    </dgm:pt>
    <dgm:pt modelId="{EF7D6BC8-C22D-4732-9AE7-72B4B636B61C}" type="sibTrans" cxnId="{28000A81-2BF7-446E-8DD7-AEFE14E66129}">
      <dgm:prSet/>
      <dgm:spPr/>
      <dgm:t>
        <a:bodyPr/>
        <a:lstStyle/>
        <a:p>
          <a:endParaRPr lang="en-US"/>
        </a:p>
      </dgm:t>
    </dgm:pt>
    <dgm:pt modelId="{AD7D5926-4B6C-459C-BB7F-5F6C35A8AF86}">
      <dgm:prSet/>
      <dgm:spPr/>
      <dgm:t>
        <a:bodyPr/>
        <a:lstStyle/>
        <a:p>
          <a:r>
            <a:rPr lang="tr-TR" dirty="0"/>
            <a:t>Konjenital membran ya da enzim defektlerinde hafif </a:t>
          </a:r>
          <a:r>
            <a:rPr lang="tr-TR" dirty="0" err="1"/>
            <a:t>düzeydeki</a:t>
          </a:r>
          <a:r>
            <a:rPr lang="tr-TR" dirty="0"/>
            <a:t> trombositopeni </a:t>
          </a:r>
          <a:r>
            <a:rPr lang="tr-TR" dirty="0" err="1"/>
            <a:t>hipersplenizm</a:t>
          </a:r>
          <a:r>
            <a:rPr lang="tr-TR" dirty="0"/>
            <a:t> ile </a:t>
          </a:r>
          <a:r>
            <a:rPr lang="tr-TR" dirty="0" err="1"/>
            <a:t>ilişkili</a:t>
          </a:r>
          <a:r>
            <a:rPr lang="tr-TR" dirty="0"/>
            <a:t> olabilir. </a:t>
          </a:r>
          <a:endParaRPr lang="en-US" dirty="0"/>
        </a:p>
      </dgm:t>
    </dgm:pt>
    <dgm:pt modelId="{191E29B5-7215-4E8B-AC33-291B94F1DE34}" type="parTrans" cxnId="{472CEAD2-5FB0-4682-935D-89081602136C}">
      <dgm:prSet/>
      <dgm:spPr/>
      <dgm:t>
        <a:bodyPr/>
        <a:lstStyle/>
        <a:p>
          <a:endParaRPr lang="en-US"/>
        </a:p>
      </dgm:t>
    </dgm:pt>
    <dgm:pt modelId="{AEB3EB0F-6685-4CEF-86C9-104CD8025508}" type="sibTrans" cxnId="{472CEAD2-5FB0-4682-935D-89081602136C}">
      <dgm:prSet/>
      <dgm:spPr/>
      <dgm:t>
        <a:bodyPr/>
        <a:lstStyle/>
        <a:p>
          <a:endParaRPr lang="en-US"/>
        </a:p>
      </dgm:t>
    </dgm:pt>
    <dgm:pt modelId="{A10DC9B2-468B-5A48-9C29-673A5E6DB48B}" type="pres">
      <dgm:prSet presAssocID="{060805B0-C22D-4DFB-A1DE-987768932EC1}" presName="linear" presStyleCnt="0">
        <dgm:presLayoutVars>
          <dgm:animLvl val="lvl"/>
          <dgm:resizeHandles val="exact"/>
        </dgm:presLayoutVars>
      </dgm:prSet>
      <dgm:spPr/>
    </dgm:pt>
    <dgm:pt modelId="{E387E420-3A9D-E748-AA9C-EC7706A02FEF}" type="pres">
      <dgm:prSet presAssocID="{DD13CFD9-B858-435D-84C4-02235AD873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A685072-21E8-D742-8C10-776F0ACF7AC7}" type="pres">
      <dgm:prSet presAssocID="{B4CE9A44-5FF0-4305-A69F-8F39E6233E3D}" presName="spacer" presStyleCnt="0"/>
      <dgm:spPr/>
    </dgm:pt>
    <dgm:pt modelId="{0A5FBDF7-5DF5-794C-9A08-CAECA85EE3BE}" type="pres">
      <dgm:prSet presAssocID="{753EA682-45E4-4CC4-9CC7-4C03DE018C0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8DF3975-E3C0-8F4A-BE7C-3841484FACA9}" type="pres">
      <dgm:prSet presAssocID="{81232EBA-E4E4-4475-82EB-38BA9036DED8}" presName="spacer" presStyleCnt="0"/>
      <dgm:spPr/>
    </dgm:pt>
    <dgm:pt modelId="{85831175-AD1D-624B-B482-CF2DE00C3996}" type="pres">
      <dgm:prSet presAssocID="{094C9C71-B22B-45D6-BD18-55F9A3167F7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A5710AF-581C-9D4B-9C39-C09707A2BDB7}" type="pres">
      <dgm:prSet presAssocID="{DF35756D-6F2B-42DB-BD65-7F758BFEECCB}" presName="spacer" presStyleCnt="0"/>
      <dgm:spPr/>
    </dgm:pt>
    <dgm:pt modelId="{2D757A52-0E97-C74F-93B0-58500168C798}" type="pres">
      <dgm:prSet presAssocID="{07772B44-F3B5-4603-B9AD-51B7A6E38C2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C834DDB-D5AA-6145-AC6B-3CDB20694E18}" type="pres">
      <dgm:prSet presAssocID="{EF7D6BC8-C22D-4732-9AE7-72B4B636B61C}" presName="spacer" presStyleCnt="0"/>
      <dgm:spPr/>
    </dgm:pt>
    <dgm:pt modelId="{6C34A2B6-EA65-5C48-BB65-01A271DEA464}" type="pres">
      <dgm:prSet presAssocID="{AD7D5926-4B6C-459C-BB7F-5F6C35A8AF8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F1AB016-89DC-F14D-A562-1236A0B04F97}" type="presOf" srcId="{AD7D5926-4B6C-459C-BB7F-5F6C35A8AF86}" destId="{6C34A2B6-EA65-5C48-BB65-01A271DEA464}" srcOrd="0" destOrd="0" presId="urn:microsoft.com/office/officeart/2005/8/layout/vList2"/>
    <dgm:cxn modelId="{0C271C2E-B794-4268-813C-6A986AB324EE}" srcId="{060805B0-C22D-4DFB-A1DE-987768932EC1}" destId="{DD13CFD9-B858-435D-84C4-02235AD87305}" srcOrd="0" destOrd="0" parTransId="{07F0A7AD-3BC1-4617-954D-688BCCB65A85}" sibTransId="{B4CE9A44-5FF0-4305-A69F-8F39E6233E3D}"/>
    <dgm:cxn modelId="{543BF56C-2EDB-F54C-A48D-E17C5E119395}" type="presOf" srcId="{753EA682-45E4-4CC4-9CC7-4C03DE018C0E}" destId="{0A5FBDF7-5DF5-794C-9A08-CAECA85EE3BE}" srcOrd="0" destOrd="0" presId="urn:microsoft.com/office/officeart/2005/8/layout/vList2"/>
    <dgm:cxn modelId="{28000A81-2BF7-446E-8DD7-AEFE14E66129}" srcId="{060805B0-C22D-4DFB-A1DE-987768932EC1}" destId="{07772B44-F3B5-4603-B9AD-51B7A6E38C23}" srcOrd="3" destOrd="0" parTransId="{BB38BDA7-268E-4424-9EDE-85F760C12282}" sibTransId="{EF7D6BC8-C22D-4732-9AE7-72B4B636B61C}"/>
    <dgm:cxn modelId="{5BD32C9C-3083-944B-A025-23493322F4DB}" type="presOf" srcId="{DD13CFD9-B858-435D-84C4-02235AD87305}" destId="{E387E420-3A9D-E748-AA9C-EC7706A02FEF}" srcOrd="0" destOrd="0" presId="urn:microsoft.com/office/officeart/2005/8/layout/vList2"/>
    <dgm:cxn modelId="{BAAF7AA5-C064-4876-9DC5-757C689CCEA6}" srcId="{060805B0-C22D-4DFB-A1DE-987768932EC1}" destId="{753EA682-45E4-4CC4-9CC7-4C03DE018C0E}" srcOrd="1" destOrd="0" parTransId="{0607C673-4962-43C1-8848-68D028E8245E}" sibTransId="{81232EBA-E4E4-4475-82EB-38BA9036DED8}"/>
    <dgm:cxn modelId="{8377D6B4-8D18-438B-BE94-38C89026DE7B}" srcId="{060805B0-C22D-4DFB-A1DE-987768932EC1}" destId="{094C9C71-B22B-45D6-BD18-55F9A3167F76}" srcOrd="2" destOrd="0" parTransId="{36DA4D90-A227-451D-A097-E06968FD55E1}" sibTransId="{DF35756D-6F2B-42DB-BD65-7F758BFEECCB}"/>
    <dgm:cxn modelId="{472CEAD2-5FB0-4682-935D-89081602136C}" srcId="{060805B0-C22D-4DFB-A1DE-987768932EC1}" destId="{AD7D5926-4B6C-459C-BB7F-5F6C35A8AF86}" srcOrd="4" destOrd="0" parTransId="{191E29B5-7215-4E8B-AC33-291B94F1DE34}" sibTransId="{AEB3EB0F-6685-4CEF-86C9-104CD8025508}"/>
    <dgm:cxn modelId="{D9EF9AEF-D97A-8646-92AC-C622E3A815CB}" type="presOf" srcId="{094C9C71-B22B-45D6-BD18-55F9A3167F76}" destId="{85831175-AD1D-624B-B482-CF2DE00C3996}" srcOrd="0" destOrd="0" presId="urn:microsoft.com/office/officeart/2005/8/layout/vList2"/>
    <dgm:cxn modelId="{3018E6EF-00EF-714B-8A1C-9CA5CBCD3820}" type="presOf" srcId="{07772B44-F3B5-4603-B9AD-51B7A6E38C23}" destId="{2D757A52-0E97-C74F-93B0-58500168C798}" srcOrd="0" destOrd="0" presId="urn:microsoft.com/office/officeart/2005/8/layout/vList2"/>
    <dgm:cxn modelId="{09674AF6-EEC4-CC40-9D8B-3FBC78943342}" type="presOf" srcId="{060805B0-C22D-4DFB-A1DE-987768932EC1}" destId="{A10DC9B2-468B-5A48-9C29-673A5E6DB48B}" srcOrd="0" destOrd="0" presId="urn:microsoft.com/office/officeart/2005/8/layout/vList2"/>
    <dgm:cxn modelId="{FA8646B0-C6A1-EF4C-A0B3-C5DC2F1C6CC2}" type="presParOf" srcId="{A10DC9B2-468B-5A48-9C29-673A5E6DB48B}" destId="{E387E420-3A9D-E748-AA9C-EC7706A02FEF}" srcOrd="0" destOrd="0" presId="urn:microsoft.com/office/officeart/2005/8/layout/vList2"/>
    <dgm:cxn modelId="{D1C681A1-803E-8A4E-BCA2-1F3999C821E2}" type="presParOf" srcId="{A10DC9B2-468B-5A48-9C29-673A5E6DB48B}" destId="{5A685072-21E8-D742-8C10-776F0ACF7AC7}" srcOrd="1" destOrd="0" presId="urn:microsoft.com/office/officeart/2005/8/layout/vList2"/>
    <dgm:cxn modelId="{9FA4202E-AEA6-2E46-ACB3-09C1F79969F5}" type="presParOf" srcId="{A10DC9B2-468B-5A48-9C29-673A5E6DB48B}" destId="{0A5FBDF7-5DF5-794C-9A08-CAECA85EE3BE}" srcOrd="2" destOrd="0" presId="urn:microsoft.com/office/officeart/2005/8/layout/vList2"/>
    <dgm:cxn modelId="{70A83871-8F66-C040-9A21-8A84A9BF469F}" type="presParOf" srcId="{A10DC9B2-468B-5A48-9C29-673A5E6DB48B}" destId="{58DF3975-E3C0-8F4A-BE7C-3841484FACA9}" srcOrd="3" destOrd="0" presId="urn:microsoft.com/office/officeart/2005/8/layout/vList2"/>
    <dgm:cxn modelId="{1AC1B5FC-855E-B34C-B8E0-FA7032199B74}" type="presParOf" srcId="{A10DC9B2-468B-5A48-9C29-673A5E6DB48B}" destId="{85831175-AD1D-624B-B482-CF2DE00C3996}" srcOrd="4" destOrd="0" presId="urn:microsoft.com/office/officeart/2005/8/layout/vList2"/>
    <dgm:cxn modelId="{F4DD82E3-66D0-7849-8973-0FA5A6333915}" type="presParOf" srcId="{A10DC9B2-468B-5A48-9C29-673A5E6DB48B}" destId="{2A5710AF-581C-9D4B-9C39-C09707A2BDB7}" srcOrd="5" destOrd="0" presId="urn:microsoft.com/office/officeart/2005/8/layout/vList2"/>
    <dgm:cxn modelId="{D557F36C-C91D-5F4F-8E0F-2E35F854D5DA}" type="presParOf" srcId="{A10DC9B2-468B-5A48-9C29-673A5E6DB48B}" destId="{2D757A52-0E97-C74F-93B0-58500168C798}" srcOrd="6" destOrd="0" presId="urn:microsoft.com/office/officeart/2005/8/layout/vList2"/>
    <dgm:cxn modelId="{FFCE657F-AE03-2E46-909E-9E25331B7E58}" type="presParOf" srcId="{A10DC9B2-468B-5A48-9C29-673A5E6DB48B}" destId="{8C834DDB-D5AA-6145-AC6B-3CDB20694E18}" srcOrd="7" destOrd="0" presId="urn:microsoft.com/office/officeart/2005/8/layout/vList2"/>
    <dgm:cxn modelId="{6F800754-2D7D-6E4C-A4C6-5E1F6F864872}" type="presParOf" srcId="{A10DC9B2-468B-5A48-9C29-673A5E6DB48B}" destId="{6C34A2B6-EA65-5C48-BB65-01A271DEA46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AA33349-8D7B-46E2-A9DA-20598A09E10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473995-C2A5-4972-89C0-4AB169199BA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Pek çok olguda hemolitik aneminin varlığını ve nedenini belirlemede PY oldukça değerlidir. </a:t>
          </a:r>
          <a:endParaRPr lang="en-US"/>
        </a:p>
      </dgm:t>
    </dgm:pt>
    <dgm:pt modelId="{DEC5C136-9BA0-4325-A2F6-429EFA19F30E}" type="parTrans" cxnId="{1D499F7A-D98E-4258-B200-15824ECAAC47}">
      <dgm:prSet/>
      <dgm:spPr/>
      <dgm:t>
        <a:bodyPr/>
        <a:lstStyle/>
        <a:p>
          <a:endParaRPr lang="en-US"/>
        </a:p>
      </dgm:t>
    </dgm:pt>
    <dgm:pt modelId="{9B95632B-B7B2-4EB2-BEED-680045CC58AD}" type="sibTrans" cxnId="{1D499F7A-D98E-4258-B200-15824ECAAC47}">
      <dgm:prSet/>
      <dgm:spPr/>
      <dgm:t>
        <a:bodyPr/>
        <a:lstStyle/>
        <a:p>
          <a:endParaRPr lang="en-US"/>
        </a:p>
      </dgm:t>
    </dgm:pt>
    <dgm:pt modelId="{113ED634-83C6-4D08-A335-AF4FBF17AE5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Bazen hayati </a:t>
          </a:r>
          <a:r>
            <a:rPr lang="tr-TR" dirty="0" err="1"/>
            <a:t>önemi</a:t>
          </a:r>
          <a:r>
            <a:rPr lang="tr-TR" dirty="0"/>
            <a:t> olan olayların erken </a:t>
          </a:r>
          <a:r>
            <a:rPr lang="tr-TR" dirty="0" err="1"/>
            <a:t>farkındalığını</a:t>
          </a:r>
          <a:r>
            <a:rPr lang="tr-TR" dirty="0"/>
            <a:t> </a:t>
          </a:r>
          <a:r>
            <a:rPr lang="tr-TR" dirty="0" err="1"/>
            <a:t>sağlayabilir</a:t>
          </a:r>
          <a:r>
            <a:rPr lang="tr-TR" dirty="0"/>
            <a:t>. TTP,DIC</a:t>
          </a:r>
          <a:br>
            <a:rPr lang="tr-TR" dirty="0"/>
          </a:br>
          <a:endParaRPr lang="en-US" dirty="0"/>
        </a:p>
      </dgm:t>
    </dgm:pt>
    <dgm:pt modelId="{DC15D6B1-374C-4411-BF25-89D099B27E82}" type="parTrans" cxnId="{9BD2BABB-DBC8-4145-A4D7-297C02036BEF}">
      <dgm:prSet/>
      <dgm:spPr/>
      <dgm:t>
        <a:bodyPr/>
        <a:lstStyle/>
        <a:p>
          <a:endParaRPr lang="en-US"/>
        </a:p>
      </dgm:t>
    </dgm:pt>
    <dgm:pt modelId="{220A8156-4E51-4A46-B43A-749AD4051197}" type="sibTrans" cxnId="{9BD2BABB-DBC8-4145-A4D7-297C02036BEF}">
      <dgm:prSet/>
      <dgm:spPr/>
      <dgm:t>
        <a:bodyPr/>
        <a:lstStyle/>
        <a:p>
          <a:endParaRPr lang="en-US"/>
        </a:p>
      </dgm:t>
    </dgm:pt>
    <dgm:pt modelId="{A42B4FF8-352D-493E-8707-70C8FA95376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Şistosit, eritrositlerin parçalanmış kısmıdır. PY’de merkezi solukluğu olmaksızın, iki sivri ucu olan düzensiz cisim şeklinde görülür </a:t>
          </a:r>
          <a:endParaRPr lang="en-US" dirty="0"/>
        </a:p>
      </dgm:t>
    </dgm:pt>
    <dgm:pt modelId="{223B53D5-F67B-4CBB-96A9-3AA0983ACA25}" type="parTrans" cxnId="{208D74DC-A7F9-4003-8466-E48216C97A5C}">
      <dgm:prSet/>
      <dgm:spPr/>
      <dgm:t>
        <a:bodyPr/>
        <a:lstStyle/>
        <a:p>
          <a:endParaRPr lang="en-US"/>
        </a:p>
      </dgm:t>
    </dgm:pt>
    <dgm:pt modelId="{B76F0649-BA1F-4BCA-AABE-EC6DEB582AF5}" type="sibTrans" cxnId="{208D74DC-A7F9-4003-8466-E48216C97A5C}">
      <dgm:prSet/>
      <dgm:spPr/>
      <dgm:t>
        <a:bodyPr/>
        <a:lstStyle/>
        <a:p>
          <a:endParaRPr lang="en-US"/>
        </a:p>
      </dgm:t>
    </dgm:pt>
    <dgm:pt modelId="{C02E6BD4-783F-8B4E-B176-02EBC7814C0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 err="1">
              <a:effectLst/>
              <a:latin typeface="Frugal"/>
            </a:rPr>
            <a:t>Heinz</a:t>
          </a:r>
          <a:r>
            <a:rPr lang="tr-TR" dirty="0">
              <a:effectLst/>
              <a:latin typeface="Frugal"/>
            </a:rPr>
            <a:t> cisimlerinin ya da </a:t>
          </a:r>
          <a:r>
            <a:rPr lang="tr-TR" dirty="0" err="1">
              <a:effectLst/>
              <a:latin typeface="Frugal"/>
            </a:rPr>
            <a:t>ısırılmıs</a:t>
          </a:r>
          <a:r>
            <a:rPr lang="tr-TR" dirty="0">
              <a:effectLst/>
              <a:latin typeface="Frugal"/>
            </a:rPr>
            <a:t>̧ eritrositlerin  </a:t>
          </a:r>
          <a:r>
            <a:rPr lang="tr-TR" dirty="0" err="1">
              <a:effectLst/>
              <a:latin typeface="Frugal"/>
            </a:rPr>
            <a:t>varlığında</a:t>
          </a:r>
          <a:r>
            <a:rPr lang="tr-TR" dirty="0">
              <a:effectLst/>
              <a:latin typeface="Frugal"/>
            </a:rPr>
            <a:t> G6PD </a:t>
          </a:r>
          <a:r>
            <a:rPr lang="tr-TR" dirty="0" err="1">
              <a:effectLst/>
              <a:latin typeface="Frugal"/>
            </a:rPr>
            <a:t>eksikliği</a:t>
          </a:r>
          <a:r>
            <a:rPr lang="tr-TR" dirty="0">
              <a:effectLst/>
              <a:latin typeface="Frugal"/>
            </a:rPr>
            <a:t> bulunan hastalardaki </a:t>
          </a:r>
          <a:r>
            <a:rPr lang="tr-TR" dirty="0" err="1">
              <a:effectLst/>
              <a:latin typeface="Frugal"/>
            </a:rPr>
            <a:t>oksidan</a:t>
          </a:r>
          <a:r>
            <a:rPr lang="tr-TR" dirty="0">
              <a:effectLst/>
              <a:latin typeface="Frugal"/>
            </a:rPr>
            <a:t> </a:t>
          </a:r>
          <a:r>
            <a:rPr lang="tr-TR" dirty="0" err="1">
              <a:effectLst/>
              <a:latin typeface="Frugal"/>
            </a:rPr>
            <a:t>ilaçlara</a:t>
          </a:r>
          <a:r>
            <a:rPr lang="tr-TR" dirty="0">
              <a:effectLst/>
              <a:latin typeface="Frugal"/>
            </a:rPr>
            <a:t> </a:t>
          </a:r>
          <a:r>
            <a:rPr lang="tr-TR" dirty="0" err="1">
              <a:effectLst/>
              <a:latin typeface="Frugal"/>
            </a:rPr>
            <a:t>bağlı</a:t>
          </a:r>
          <a:r>
            <a:rPr lang="tr-TR" dirty="0">
              <a:effectLst/>
              <a:latin typeface="Frugal"/>
            </a:rPr>
            <a:t> </a:t>
          </a:r>
          <a:r>
            <a:rPr lang="tr-TR" dirty="0" err="1">
              <a:effectLst/>
              <a:latin typeface="Frugal"/>
            </a:rPr>
            <a:t>hemoliz</a:t>
          </a:r>
          <a:r>
            <a:rPr lang="tr-TR" dirty="0">
              <a:effectLst/>
              <a:latin typeface="Frugal"/>
            </a:rPr>
            <a:t> akla gelmelidir. </a:t>
          </a:r>
          <a:endParaRPr lang="tr-TR" dirty="0"/>
        </a:p>
      </dgm:t>
    </dgm:pt>
    <dgm:pt modelId="{46508E79-7594-4E4E-AA44-98571F593EBA}" type="parTrans" cxnId="{2D9DA3AC-CEBC-A14B-992C-C5A7966842CD}">
      <dgm:prSet/>
      <dgm:spPr/>
      <dgm:t>
        <a:bodyPr/>
        <a:lstStyle/>
        <a:p>
          <a:endParaRPr lang="tr-TR"/>
        </a:p>
      </dgm:t>
    </dgm:pt>
    <dgm:pt modelId="{A15DD12F-6966-4E46-AD79-4E781D5470DA}" type="sibTrans" cxnId="{2D9DA3AC-CEBC-A14B-992C-C5A7966842CD}">
      <dgm:prSet/>
      <dgm:spPr/>
      <dgm:t>
        <a:bodyPr/>
        <a:lstStyle/>
        <a:p>
          <a:endParaRPr lang="tr-TR"/>
        </a:p>
      </dgm:t>
    </dgm:pt>
    <dgm:pt modelId="{CCD92C5C-F4FB-CD43-B037-BD71094C53C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 err="1">
              <a:effectLst/>
              <a:latin typeface="Frugal"/>
            </a:rPr>
            <a:t>Sferositler</a:t>
          </a:r>
          <a:r>
            <a:rPr lang="tr-TR" dirty="0">
              <a:effectLst/>
              <a:latin typeface="Frugal"/>
            </a:rPr>
            <a:t> sıklıkla </a:t>
          </a:r>
          <a:r>
            <a:rPr lang="tr-TR" dirty="0" err="1">
              <a:effectLst/>
              <a:latin typeface="Frugal"/>
            </a:rPr>
            <a:t>otoimmün</a:t>
          </a:r>
          <a:r>
            <a:rPr lang="tr-TR" dirty="0">
              <a:effectLst/>
              <a:latin typeface="Frugal"/>
            </a:rPr>
            <a:t> </a:t>
          </a:r>
          <a:r>
            <a:rPr lang="tr-TR" dirty="0" err="1">
              <a:effectLst/>
              <a:latin typeface="Frugal"/>
            </a:rPr>
            <a:t>hemolitik</a:t>
          </a:r>
          <a:r>
            <a:rPr lang="tr-TR" dirty="0">
              <a:effectLst/>
              <a:latin typeface="Frugal"/>
            </a:rPr>
            <a:t> anemilerde, </a:t>
          </a:r>
          <a:r>
            <a:rPr lang="tr-TR" dirty="0" err="1">
              <a:effectLst/>
              <a:latin typeface="Frugal"/>
            </a:rPr>
            <a:t>herediter</a:t>
          </a:r>
          <a:r>
            <a:rPr lang="tr-TR" dirty="0">
              <a:effectLst/>
              <a:latin typeface="Frugal"/>
            </a:rPr>
            <a:t> </a:t>
          </a:r>
          <a:r>
            <a:rPr lang="tr-TR" dirty="0" err="1">
              <a:effectLst/>
              <a:latin typeface="Frugal"/>
            </a:rPr>
            <a:t>sferositozda</a:t>
          </a:r>
          <a:r>
            <a:rPr lang="tr-TR" dirty="0">
              <a:effectLst/>
              <a:latin typeface="Frugal"/>
            </a:rPr>
            <a:t> </a:t>
          </a:r>
          <a:r>
            <a:rPr lang="tr-TR" dirty="0" err="1">
              <a:effectLst/>
              <a:latin typeface="Frugal"/>
            </a:rPr>
            <a:t>görülür</a:t>
          </a:r>
          <a:r>
            <a:rPr lang="tr-TR" dirty="0">
              <a:effectLst/>
              <a:latin typeface="Frugal"/>
            </a:rPr>
            <a:t>.  </a:t>
          </a:r>
          <a:endParaRPr lang="tr-TR" dirty="0"/>
        </a:p>
      </dgm:t>
    </dgm:pt>
    <dgm:pt modelId="{6881AE21-49F8-1045-8E27-C3236B39F807}" type="parTrans" cxnId="{0605F41F-6750-7747-91A7-7E5F34E3F256}">
      <dgm:prSet/>
      <dgm:spPr/>
      <dgm:t>
        <a:bodyPr/>
        <a:lstStyle/>
        <a:p>
          <a:endParaRPr lang="tr-TR"/>
        </a:p>
      </dgm:t>
    </dgm:pt>
    <dgm:pt modelId="{063E2D88-E1E0-1A4C-9024-4E8DBD1BFDBA}" type="sibTrans" cxnId="{0605F41F-6750-7747-91A7-7E5F34E3F256}">
      <dgm:prSet/>
      <dgm:spPr/>
      <dgm:t>
        <a:bodyPr/>
        <a:lstStyle/>
        <a:p>
          <a:endParaRPr lang="tr-TR"/>
        </a:p>
      </dgm:t>
    </dgm:pt>
    <dgm:pt modelId="{D8C6AF8D-1509-904A-BA10-93EFD23DDA1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>
              <a:effectLst/>
              <a:latin typeface="Frugal"/>
            </a:rPr>
            <a:t>Hemolitik anemilerde polikromazi retikülositozun indirekt göstergesi olabilir.</a:t>
          </a:r>
          <a:endParaRPr lang="tr-TR" dirty="0"/>
        </a:p>
      </dgm:t>
    </dgm:pt>
    <dgm:pt modelId="{DA849A40-7ABB-4142-8F03-9429CB8A39DF}" type="parTrans" cxnId="{BAB626AF-7AF7-964F-9C45-31F8D144BB12}">
      <dgm:prSet/>
      <dgm:spPr/>
      <dgm:t>
        <a:bodyPr/>
        <a:lstStyle/>
        <a:p>
          <a:endParaRPr lang="tr-TR"/>
        </a:p>
      </dgm:t>
    </dgm:pt>
    <dgm:pt modelId="{59CD6616-61C3-C74C-90A9-8BEFB8C132FC}" type="sibTrans" cxnId="{BAB626AF-7AF7-964F-9C45-31F8D144BB12}">
      <dgm:prSet/>
      <dgm:spPr/>
      <dgm:t>
        <a:bodyPr/>
        <a:lstStyle/>
        <a:p>
          <a:endParaRPr lang="tr-TR"/>
        </a:p>
      </dgm:t>
    </dgm:pt>
    <dgm:pt modelId="{BB7E6CDE-8E82-4164-BB3C-516281BD241D}" type="pres">
      <dgm:prSet presAssocID="{EAA33349-8D7B-46E2-A9DA-20598A09E10B}" presName="root" presStyleCnt="0">
        <dgm:presLayoutVars>
          <dgm:dir/>
          <dgm:resizeHandles val="exact"/>
        </dgm:presLayoutVars>
      </dgm:prSet>
      <dgm:spPr/>
    </dgm:pt>
    <dgm:pt modelId="{4ECD80E7-05BC-41F2-AF49-A8B48CEBDAF6}" type="pres">
      <dgm:prSet presAssocID="{64473995-C2A5-4972-89C0-4AB169199BA8}" presName="compNode" presStyleCnt="0"/>
      <dgm:spPr/>
    </dgm:pt>
    <dgm:pt modelId="{3CC84E6A-290E-4E52-A59E-7411B49BADE8}" type="pres">
      <dgm:prSet presAssocID="{64473995-C2A5-4972-89C0-4AB169199BA8}" presName="bgRect" presStyleLbl="bgShp" presStyleIdx="0" presStyleCnt="6"/>
      <dgm:spPr/>
    </dgm:pt>
    <dgm:pt modelId="{0AD65797-4657-4FE2-A9C1-958A0D0106B8}" type="pres">
      <dgm:prSet presAssocID="{64473995-C2A5-4972-89C0-4AB169199BA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brekler"/>
        </a:ext>
      </dgm:extLst>
    </dgm:pt>
    <dgm:pt modelId="{D7882739-9C79-427B-B6FD-1CE617C846BF}" type="pres">
      <dgm:prSet presAssocID="{64473995-C2A5-4972-89C0-4AB169199BA8}" presName="spaceRect" presStyleCnt="0"/>
      <dgm:spPr/>
    </dgm:pt>
    <dgm:pt modelId="{8E386904-7D3D-4602-A838-39043E23BC27}" type="pres">
      <dgm:prSet presAssocID="{64473995-C2A5-4972-89C0-4AB169199BA8}" presName="parTx" presStyleLbl="revTx" presStyleIdx="0" presStyleCnt="6">
        <dgm:presLayoutVars>
          <dgm:chMax val="0"/>
          <dgm:chPref val="0"/>
        </dgm:presLayoutVars>
      </dgm:prSet>
      <dgm:spPr/>
    </dgm:pt>
    <dgm:pt modelId="{94B0EF6F-38AE-4ED9-A514-744B958F1705}" type="pres">
      <dgm:prSet presAssocID="{9B95632B-B7B2-4EB2-BEED-680045CC58AD}" presName="sibTrans" presStyleCnt="0"/>
      <dgm:spPr/>
    </dgm:pt>
    <dgm:pt modelId="{659C5E38-CC20-438A-B784-B455490E5306}" type="pres">
      <dgm:prSet presAssocID="{113ED634-83C6-4D08-A335-AF4FBF17AE58}" presName="compNode" presStyleCnt="0"/>
      <dgm:spPr/>
    </dgm:pt>
    <dgm:pt modelId="{44D6F64A-FE68-4178-AC7E-59D767B6D252}" type="pres">
      <dgm:prSet presAssocID="{113ED634-83C6-4D08-A335-AF4FBF17AE58}" presName="bgRect" presStyleLbl="bgShp" presStyleIdx="1" presStyleCnt="6"/>
      <dgm:spPr/>
    </dgm:pt>
    <dgm:pt modelId="{733734AE-7B4E-4ACD-8AF5-08BEFAB63D64}" type="pres">
      <dgm:prSet presAssocID="{113ED634-83C6-4D08-A335-AF4FBF17AE5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tor"/>
        </a:ext>
      </dgm:extLst>
    </dgm:pt>
    <dgm:pt modelId="{24A5CC38-ED72-4693-850A-0926BCA5D435}" type="pres">
      <dgm:prSet presAssocID="{113ED634-83C6-4D08-A335-AF4FBF17AE58}" presName="spaceRect" presStyleCnt="0"/>
      <dgm:spPr/>
    </dgm:pt>
    <dgm:pt modelId="{6584550D-C209-4806-ADB4-CDA1EE72148F}" type="pres">
      <dgm:prSet presAssocID="{113ED634-83C6-4D08-A335-AF4FBF17AE58}" presName="parTx" presStyleLbl="revTx" presStyleIdx="1" presStyleCnt="6">
        <dgm:presLayoutVars>
          <dgm:chMax val="0"/>
          <dgm:chPref val="0"/>
        </dgm:presLayoutVars>
      </dgm:prSet>
      <dgm:spPr/>
    </dgm:pt>
    <dgm:pt modelId="{C61AFDB9-136D-41D5-AB0E-8F4EC7628B2E}" type="pres">
      <dgm:prSet presAssocID="{220A8156-4E51-4A46-B43A-749AD4051197}" presName="sibTrans" presStyleCnt="0"/>
      <dgm:spPr/>
    </dgm:pt>
    <dgm:pt modelId="{060FA7F9-D305-47D0-AB5C-5E99611BD0E0}" type="pres">
      <dgm:prSet presAssocID="{A42B4FF8-352D-493E-8707-70C8FA95376B}" presName="compNode" presStyleCnt="0"/>
      <dgm:spPr/>
    </dgm:pt>
    <dgm:pt modelId="{9C5F0636-466B-40A1-94A7-D4FB55EF86C7}" type="pres">
      <dgm:prSet presAssocID="{A42B4FF8-352D-493E-8707-70C8FA95376B}" presName="bgRect" presStyleLbl="bgShp" presStyleIdx="2" presStyleCnt="6"/>
      <dgm:spPr/>
    </dgm:pt>
    <dgm:pt modelId="{C3B3CED3-DD29-498A-8C80-8867C5DC0188}" type="pres">
      <dgm:prSet presAssocID="{A42B4FF8-352D-493E-8707-70C8FA95376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lgisayar"/>
        </a:ext>
      </dgm:extLst>
    </dgm:pt>
    <dgm:pt modelId="{A3D058D1-2218-4699-8D5B-E91ED7D86574}" type="pres">
      <dgm:prSet presAssocID="{A42B4FF8-352D-493E-8707-70C8FA95376B}" presName="spaceRect" presStyleCnt="0"/>
      <dgm:spPr/>
    </dgm:pt>
    <dgm:pt modelId="{FB33D186-25B9-4E09-9A3E-BADA2C5BBE4F}" type="pres">
      <dgm:prSet presAssocID="{A42B4FF8-352D-493E-8707-70C8FA95376B}" presName="parTx" presStyleLbl="revTx" presStyleIdx="2" presStyleCnt="6">
        <dgm:presLayoutVars>
          <dgm:chMax val="0"/>
          <dgm:chPref val="0"/>
        </dgm:presLayoutVars>
      </dgm:prSet>
      <dgm:spPr/>
    </dgm:pt>
    <dgm:pt modelId="{7CE0FFDC-7550-7E4B-8EEB-A4065136ACB6}" type="pres">
      <dgm:prSet presAssocID="{B76F0649-BA1F-4BCA-AABE-EC6DEB582AF5}" presName="sibTrans" presStyleCnt="0"/>
      <dgm:spPr/>
    </dgm:pt>
    <dgm:pt modelId="{C58445B6-21F5-AF47-AFF3-FD084F03B776}" type="pres">
      <dgm:prSet presAssocID="{C02E6BD4-783F-8B4E-B176-02EBC7814C0F}" presName="compNode" presStyleCnt="0"/>
      <dgm:spPr/>
    </dgm:pt>
    <dgm:pt modelId="{FEBF7685-4F5C-A442-98C1-F91061A5CBE9}" type="pres">
      <dgm:prSet presAssocID="{C02E6BD4-783F-8B4E-B176-02EBC7814C0F}" presName="bgRect" presStyleLbl="bgShp" presStyleIdx="3" presStyleCnt="6"/>
      <dgm:spPr/>
    </dgm:pt>
    <dgm:pt modelId="{148E022C-8E83-4C4D-B02A-01D698CA4E97}" type="pres">
      <dgm:prSet presAssocID="{C02E6BD4-783F-8B4E-B176-02EBC7814C0F}" presName="iconRect" presStyleLbl="node1" presStyleIdx="3" presStyleCnt="6"/>
      <dgm:spPr/>
    </dgm:pt>
    <dgm:pt modelId="{68C00F45-BFCF-4046-A2B4-C552C3A2FDC4}" type="pres">
      <dgm:prSet presAssocID="{C02E6BD4-783F-8B4E-B176-02EBC7814C0F}" presName="spaceRect" presStyleCnt="0"/>
      <dgm:spPr/>
    </dgm:pt>
    <dgm:pt modelId="{F71B631B-8BB0-5845-94B5-750F8D9B329D}" type="pres">
      <dgm:prSet presAssocID="{C02E6BD4-783F-8B4E-B176-02EBC7814C0F}" presName="parTx" presStyleLbl="revTx" presStyleIdx="3" presStyleCnt="6">
        <dgm:presLayoutVars>
          <dgm:chMax val="0"/>
          <dgm:chPref val="0"/>
        </dgm:presLayoutVars>
      </dgm:prSet>
      <dgm:spPr/>
    </dgm:pt>
    <dgm:pt modelId="{BEB312DD-C042-7748-B792-384006ED5CE9}" type="pres">
      <dgm:prSet presAssocID="{A15DD12F-6966-4E46-AD79-4E781D5470DA}" presName="sibTrans" presStyleCnt="0"/>
      <dgm:spPr/>
    </dgm:pt>
    <dgm:pt modelId="{B75F1D2A-907B-D64D-A5CB-5F95F1D182FF}" type="pres">
      <dgm:prSet presAssocID="{CCD92C5C-F4FB-CD43-B037-BD71094C53CF}" presName="compNode" presStyleCnt="0"/>
      <dgm:spPr/>
    </dgm:pt>
    <dgm:pt modelId="{84AE84BC-6A3E-0243-B2A6-3E7481843FD5}" type="pres">
      <dgm:prSet presAssocID="{CCD92C5C-F4FB-CD43-B037-BD71094C53CF}" presName="bgRect" presStyleLbl="bgShp" presStyleIdx="4" presStyleCnt="6"/>
      <dgm:spPr/>
    </dgm:pt>
    <dgm:pt modelId="{88F1CEF9-4663-984D-8A12-60DA5CF64573}" type="pres">
      <dgm:prSet presAssocID="{CCD92C5C-F4FB-CD43-B037-BD71094C53CF}" presName="iconRect" presStyleLbl="node1" presStyleIdx="4" presStyleCnt="6"/>
      <dgm:spPr/>
    </dgm:pt>
    <dgm:pt modelId="{3941560B-DD7F-9A40-86A6-A9AF71265BF2}" type="pres">
      <dgm:prSet presAssocID="{CCD92C5C-F4FB-CD43-B037-BD71094C53CF}" presName="spaceRect" presStyleCnt="0"/>
      <dgm:spPr/>
    </dgm:pt>
    <dgm:pt modelId="{005A2DA1-417C-E342-8D84-E9A9951E9AD7}" type="pres">
      <dgm:prSet presAssocID="{CCD92C5C-F4FB-CD43-B037-BD71094C53CF}" presName="parTx" presStyleLbl="revTx" presStyleIdx="4" presStyleCnt="6">
        <dgm:presLayoutVars>
          <dgm:chMax val="0"/>
          <dgm:chPref val="0"/>
        </dgm:presLayoutVars>
      </dgm:prSet>
      <dgm:spPr/>
    </dgm:pt>
    <dgm:pt modelId="{AA7F7953-B4B4-334F-910F-E96843887A67}" type="pres">
      <dgm:prSet presAssocID="{063E2D88-E1E0-1A4C-9024-4E8DBD1BFDBA}" presName="sibTrans" presStyleCnt="0"/>
      <dgm:spPr/>
    </dgm:pt>
    <dgm:pt modelId="{0C8DA191-FEE8-8247-BA58-24C9524BC84B}" type="pres">
      <dgm:prSet presAssocID="{D8C6AF8D-1509-904A-BA10-93EFD23DDA1D}" presName="compNode" presStyleCnt="0"/>
      <dgm:spPr/>
    </dgm:pt>
    <dgm:pt modelId="{C41210DB-D8E2-0649-B4E4-0D19C4820307}" type="pres">
      <dgm:prSet presAssocID="{D8C6AF8D-1509-904A-BA10-93EFD23DDA1D}" presName="bgRect" presStyleLbl="bgShp" presStyleIdx="5" presStyleCnt="6"/>
      <dgm:spPr/>
    </dgm:pt>
    <dgm:pt modelId="{A71467F9-0C22-4B45-AB5D-93E2C9E135CD}" type="pres">
      <dgm:prSet presAssocID="{D8C6AF8D-1509-904A-BA10-93EFD23DDA1D}" presName="iconRect" presStyleLbl="node1" presStyleIdx="5" presStyleCnt="6"/>
      <dgm:spPr/>
    </dgm:pt>
    <dgm:pt modelId="{22D0B075-1FF8-E34E-9140-AB249EA9AA92}" type="pres">
      <dgm:prSet presAssocID="{D8C6AF8D-1509-904A-BA10-93EFD23DDA1D}" presName="spaceRect" presStyleCnt="0"/>
      <dgm:spPr/>
    </dgm:pt>
    <dgm:pt modelId="{FC5B3FC2-6D2D-7844-AC32-135E743BC009}" type="pres">
      <dgm:prSet presAssocID="{D8C6AF8D-1509-904A-BA10-93EFD23DDA1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605F41F-6750-7747-91A7-7E5F34E3F256}" srcId="{EAA33349-8D7B-46E2-A9DA-20598A09E10B}" destId="{CCD92C5C-F4FB-CD43-B037-BD71094C53CF}" srcOrd="4" destOrd="0" parTransId="{6881AE21-49F8-1045-8E27-C3236B39F807}" sibTransId="{063E2D88-E1E0-1A4C-9024-4E8DBD1BFDBA}"/>
    <dgm:cxn modelId="{37F89D30-B506-3D44-9972-C7E2BBC8B590}" type="presOf" srcId="{D8C6AF8D-1509-904A-BA10-93EFD23DDA1D}" destId="{FC5B3FC2-6D2D-7844-AC32-135E743BC009}" srcOrd="0" destOrd="0" presId="urn:microsoft.com/office/officeart/2018/2/layout/IconVerticalSolidList"/>
    <dgm:cxn modelId="{CE5B7B34-282E-40E0-B5C7-4CF5B3AFAA85}" type="presOf" srcId="{64473995-C2A5-4972-89C0-4AB169199BA8}" destId="{8E386904-7D3D-4602-A838-39043E23BC27}" srcOrd="0" destOrd="0" presId="urn:microsoft.com/office/officeart/2018/2/layout/IconVerticalSolidList"/>
    <dgm:cxn modelId="{1FC81A6F-FDBE-499D-A210-4F08328750CC}" type="presOf" srcId="{A42B4FF8-352D-493E-8707-70C8FA95376B}" destId="{FB33D186-25B9-4E09-9A3E-BADA2C5BBE4F}" srcOrd="0" destOrd="0" presId="urn:microsoft.com/office/officeart/2018/2/layout/IconVerticalSolidList"/>
    <dgm:cxn modelId="{1D499F7A-D98E-4258-B200-15824ECAAC47}" srcId="{EAA33349-8D7B-46E2-A9DA-20598A09E10B}" destId="{64473995-C2A5-4972-89C0-4AB169199BA8}" srcOrd="0" destOrd="0" parTransId="{DEC5C136-9BA0-4325-A2F6-429EFA19F30E}" sibTransId="{9B95632B-B7B2-4EB2-BEED-680045CC58AD}"/>
    <dgm:cxn modelId="{8876EE8B-2424-F443-9B19-92E5467A2916}" type="presOf" srcId="{CCD92C5C-F4FB-CD43-B037-BD71094C53CF}" destId="{005A2DA1-417C-E342-8D84-E9A9951E9AD7}" srcOrd="0" destOrd="0" presId="urn:microsoft.com/office/officeart/2018/2/layout/IconVerticalSolidList"/>
    <dgm:cxn modelId="{2D9DA3AC-CEBC-A14B-992C-C5A7966842CD}" srcId="{EAA33349-8D7B-46E2-A9DA-20598A09E10B}" destId="{C02E6BD4-783F-8B4E-B176-02EBC7814C0F}" srcOrd="3" destOrd="0" parTransId="{46508E79-7594-4E4E-AA44-98571F593EBA}" sibTransId="{A15DD12F-6966-4E46-AD79-4E781D5470DA}"/>
    <dgm:cxn modelId="{BAB626AF-7AF7-964F-9C45-31F8D144BB12}" srcId="{EAA33349-8D7B-46E2-A9DA-20598A09E10B}" destId="{D8C6AF8D-1509-904A-BA10-93EFD23DDA1D}" srcOrd="5" destOrd="0" parTransId="{DA849A40-7ABB-4142-8F03-9429CB8A39DF}" sibTransId="{59CD6616-61C3-C74C-90A9-8BEFB8C132FC}"/>
    <dgm:cxn modelId="{9BD2BABB-DBC8-4145-A4D7-297C02036BEF}" srcId="{EAA33349-8D7B-46E2-A9DA-20598A09E10B}" destId="{113ED634-83C6-4D08-A335-AF4FBF17AE58}" srcOrd="1" destOrd="0" parTransId="{DC15D6B1-374C-4411-BF25-89D099B27E82}" sibTransId="{220A8156-4E51-4A46-B43A-749AD4051197}"/>
    <dgm:cxn modelId="{EB9244BC-5BCD-7747-AD3C-C626DF2DF598}" type="presOf" srcId="{C02E6BD4-783F-8B4E-B176-02EBC7814C0F}" destId="{F71B631B-8BB0-5845-94B5-750F8D9B329D}" srcOrd="0" destOrd="0" presId="urn:microsoft.com/office/officeart/2018/2/layout/IconVerticalSolidList"/>
    <dgm:cxn modelId="{208D74DC-A7F9-4003-8466-E48216C97A5C}" srcId="{EAA33349-8D7B-46E2-A9DA-20598A09E10B}" destId="{A42B4FF8-352D-493E-8707-70C8FA95376B}" srcOrd="2" destOrd="0" parTransId="{223B53D5-F67B-4CBB-96A9-3AA0983ACA25}" sibTransId="{B76F0649-BA1F-4BCA-AABE-EC6DEB582AF5}"/>
    <dgm:cxn modelId="{7A4C3BF1-F574-4145-BA4C-1D0591FA4D72}" type="presOf" srcId="{113ED634-83C6-4D08-A335-AF4FBF17AE58}" destId="{6584550D-C209-4806-ADB4-CDA1EE72148F}" srcOrd="0" destOrd="0" presId="urn:microsoft.com/office/officeart/2018/2/layout/IconVerticalSolidList"/>
    <dgm:cxn modelId="{FE5B65F4-F704-449C-9A29-1C6817ECE87C}" type="presOf" srcId="{EAA33349-8D7B-46E2-A9DA-20598A09E10B}" destId="{BB7E6CDE-8E82-4164-BB3C-516281BD241D}" srcOrd="0" destOrd="0" presId="urn:microsoft.com/office/officeart/2018/2/layout/IconVerticalSolidList"/>
    <dgm:cxn modelId="{02D9EDA8-A9B9-4E89-860A-63B616F01073}" type="presParOf" srcId="{BB7E6CDE-8E82-4164-BB3C-516281BD241D}" destId="{4ECD80E7-05BC-41F2-AF49-A8B48CEBDAF6}" srcOrd="0" destOrd="0" presId="urn:microsoft.com/office/officeart/2018/2/layout/IconVerticalSolidList"/>
    <dgm:cxn modelId="{D3DA705E-E9B7-44E1-8C92-EA921B17A708}" type="presParOf" srcId="{4ECD80E7-05BC-41F2-AF49-A8B48CEBDAF6}" destId="{3CC84E6A-290E-4E52-A59E-7411B49BADE8}" srcOrd="0" destOrd="0" presId="urn:microsoft.com/office/officeart/2018/2/layout/IconVerticalSolidList"/>
    <dgm:cxn modelId="{C37AE68C-050A-4481-B954-34EAD340B946}" type="presParOf" srcId="{4ECD80E7-05BC-41F2-AF49-A8B48CEBDAF6}" destId="{0AD65797-4657-4FE2-A9C1-958A0D0106B8}" srcOrd="1" destOrd="0" presId="urn:microsoft.com/office/officeart/2018/2/layout/IconVerticalSolidList"/>
    <dgm:cxn modelId="{D5E4D01E-6B07-4E46-9443-62D169E6DDD9}" type="presParOf" srcId="{4ECD80E7-05BC-41F2-AF49-A8B48CEBDAF6}" destId="{D7882739-9C79-427B-B6FD-1CE617C846BF}" srcOrd="2" destOrd="0" presId="urn:microsoft.com/office/officeart/2018/2/layout/IconVerticalSolidList"/>
    <dgm:cxn modelId="{756C4EE8-4ECB-4F01-AF7F-7A5F115DA612}" type="presParOf" srcId="{4ECD80E7-05BC-41F2-AF49-A8B48CEBDAF6}" destId="{8E386904-7D3D-4602-A838-39043E23BC27}" srcOrd="3" destOrd="0" presId="urn:microsoft.com/office/officeart/2018/2/layout/IconVerticalSolidList"/>
    <dgm:cxn modelId="{86E6121B-017C-4D73-B96E-9D7302D8C82C}" type="presParOf" srcId="{BB7E6CDE-8E82-4164-BB3C-516281BD241D}" destId="{94B0EF6F-38AE-4ED9-A514-744B958F1705}" srcOrd="1" destOrd="0" presId="urn:microsoft.com/office/officeart/2018/2/layout/IconVerticalSolidList"/>
    <dgm:cxn modelId="{03B4368D-236F-4093-8483-C2C027DA5C7E}" type="presParOf" srcId="{BB7E6CDE-8E82-4164-BB3C-516281BD241D}" destId="{659C5E38-CC20-438A-B784-B455490E5306}" srcOrd="2" destOrd="0" presId="urn:microsoft.com/office/officeart/2018/2/layout/IconVerticalSolidList"/>
    <dgm:cxn modelId="{5CD119AB-2BDD-459A-83F3-4B5BBB32441D}" type="presParOf" srcId="{659C5E38-CC20-438A-B784-B455490E5306}" destId="{44D6F64A-FE68-4178-AC7E-59D767B6D252}" srcOrd="0" destOrd="0" presId="urn:microsoft.com/office/officeart/2018/2/layout/IconVerticalSolidList"/>
    <dgm:cxn modelId="{C1E4A143-4640-41EA-ABB0-D3989B558FAB}" type="presParOf" srcId="{659C5E38-CC20-438A-B784-B455490E5306}" destId="{733734AE-7B4E-4ACD-8AF5-08BEFAB63D64}" srcOrd="1" destOrd="0" presId="urn:microsoft.com/office/officeart/2018/2/layout/IconVerticalSolidList"/>
    <dgm:cxn modelId="{7A7C8922-2A98-49E9-B36F-A5A224887DC5}" type="presParOf" srcId="{659C5E38-CC20-438A-B784-B455490E5306}" destId="{24A5CC38-ED72-4693-850A-0926BCA5D435}" srcOrd="2" destOrd="0" presId="urn:microsoft.com/office/officeart/2018/2/layout/IconVerticalSolidList"/>
    <dgm:cxn modelId="{579CB041-D565-46EC-B6A8-52C73DF7C84A}" type="presParOf" srcId="{659C5E38-CC20-438A-B784-B455490E5306}" destId="{6584550D-C209-4806-ADB4-CDA1EE72148F}" srcOrd="3" destOrd="0" presId="urn:microsoft.com/office/officeart/2018/2/layout/IconVerticalSolidList"/>
    <dgm:cxn modelId="{DC2B7905-5DE8-46EF-95D4-D217ABE29ABB}" type="presParOf" srcId="{BB7E6CDE-8E82-4164-BB3C-516281BD241D}" destId="{C61AFDB9-136D-41D5-AB0E-8F4EC7628B2E}" srcOrd="3" destOrd="0" presId="urn:microsoft.com/office/officeart/2018/2/layout/IconVerticalSolidList"/>
    <dgm:cxn modelId="{BE11BAF3-131B-4D46-840A-C543BE87CEBF}" type="presParOf" srcId="{BB7E6CDE-8E82-4164-BB3C-516281BD241D}" destId="{060FA7F9-D305-47D0-AB5C-5E99611BD0E0}" srcOrd="4" destOrd="0" presId="urn:microsoft.com/office/officeart/2018/2/layout/IconVerticalSolidList"/>
    <dgm:cxn modelId="{7275F470-2773-4BAD-BF73-DAF77F46F03A}" type="presParOf" srcId="{060FA7F9-D305-47D0-AB5C-5E99611BD0E0}" destId="{9C5F0636-466B-40A1-94A7-D4FB55EF86C7}" srcOrd="0" destOrd="0" presId="urn:microsoft.com/office/officeart/2018/2/layout/IconVerticalSolidList"/>
    <dgm:cxn modelId="{2D8FF008-385B-407D-9FA3-9822AC04EA01}" type="presParOf" srcId="{060FA7F9-D305-47D0-AB5C-5E99611BD0E0}" destId="{C3B3CED3-DD29-498A-8C80-8867C5DC0188}" srcOrd="1" destOrd="0" presId="urn:microsoft.com/office/officeart/2018/2/layout/IconVerticalSolidList"/>
    <dgm:cxn modelId="{26FA9018-33E4-4F3A-803C-15CC2E58620B}" type="presParOf" srcId="{060FA7F9-D305-47D0-AB5C-5E99611BD0E0}" destId="{A3D058D1-2218-4699-8D5B-E91ED7D86574}" srcOrd="2" destOrd="0" presId="urn:microsoft.com/office/officeart/2018/2/layout/IconVerticalSolidList"/>
    <dgm:cxn modelId="{7C692C60-DDB2-4FDA-AF2A-C96401653862}" type="presParOf" srcId="{060FA7F9-D305-47D0-AB5C-5E99611BD0E0}" destId="{FB33D186-25B9-4E09-9A3E-BADA2C5BBE4F}" srcOrd="3" destOrd="0" presId="urn:microsoft.com/office/officeart/2018/2/layout/IconVerticalSolidList"/>
    <dgm:cxn modelId="{327A1D82-0367-524D-9EBB-E8C02892C545}" type="presParOf" srcId="{BB7E6CDE-8E82-4164-BB3C-516281BD241D}" destId="{7CE0FFDC-7550-7E4B-8EEB-A4065136ACB6}" srcOrd="5" destOrd="0" presId="urn:microsoft.com/office/officeart/2018/2/layout/IconVerticalSolidList"/>
    <dgm:cxn modelId="{B33C116F-6C71-9643-A95F-9127B1E927A9}" type="presParOf" srcId="{BB7E6CDE-8E82-4164-BB3C-516281BD241D}" destId="{C58445B6-21F5-AF47-AFF3-FD084F03B776}" srcOrd="6" destOrd="0" presId="urn:microsoft.com/office/officeart/2018/2/layout/IconVerticalSolidList"/>
    <dgm:cxn modelId="{BC60E55D-F591-5345-80CB-51B73D97D4B9}" type="presParOf" srcId="{C58445B6-21F5-AF47-AFF3-FD084F03B776}" destId="{FEBF7685-4F5C-A442-98C1-F91061A5CBE9}" srcOrd="0" destOrd="0" presId="urn:microsoft.com/office/officeart/2018/2/layout/IconVerticalSolidList"/>
    <dgm:cxn modelId="{80FC907A-BCB1-EA46-B974-86141EE41166}" type="presParOf" srcId="{C58445B6-21F5-AF47-AFF3-FD084F03B776}" destId="{148E022C-8E83-4C4D-B02A-01D698CA4E97}" srcOrd="1" destOrd="0" presId="urn:microsoft.com/office/officeart/2018/2/layout/IconVerticalSolidList"/>
    <dgm:cxn modelId="{F7FBE05D-F0AD-1440-A8C0-C2F1600707A0}" type="presParOf" srcId="{C58445B6-21F5-AF47-AFF3-FD084F03B776}" destId="{68C00F45-BFCF-4046-A2B4-C552C3A2FDC4}" srcOrd="2" destOrd="0" presId="urn:microsoft.com/office/officeart/2018/2/layout/IconVerticalSolidList"/>
    <dgm:cxn modelId="{B0B8E2F4-347E-1249-9CFB-1825CDE777EA}" type="presParOf" srcId="{C58445B6-21F5-AF47-AFF3-FD084F03B776}" destId="{F71B631B-8BB0-5845-94B5-750F8D9B329D}" srcOrd="3" destOrd="0" presId="urn:microsoft.com/office/officeart/2018/2/layout/IconVerticalSolidList"/>
    <dgm:cxn modelId="{898DAB5A-EAAF-744E-A594-90525E71D092}" type="presParOf" srcId="{BB7E6CDE-8E82-4164-BB3C-516281BD241D}" destId="{BEB312DD-C042-7748-B792-384006ED5CE9}" srcOrd="7" destOrd="0" presId="urn:microsoft.com/office/officeart/2018/2/layout/IconVerticalSolidList"/>
    <dgm:cxn modelId="{45B7C52A-761C-D74C-BEA6-50D83378BBA9}" type="presParOf" srcId="{BB7E6CDE-8E82-4164-BB3C-516281BD241D}" destId="{B75F1D2A-907B-D64D-A5CB-5F95F1D182FF}" srcOrd="8" destOrd="0" presId="urn:microsoft.com/office/officeart/2018/2/layout/IconVerticalSolidList"/>
    <dgm:cxn modelId="{FBAFE8EA-CBC7-2143-B53A-492AB0A2DC2E}" type="presParOf" srcId="{B75F1D2A-907B-D64D-A5CB-5F95F1D182FF}" destId="{84AE84BC-6A3E-0243-B2A6-3E7481843FD5}" srcOrd="0" destOrd="0" presId="urn:microsoft.com/office/officeart/2018/2/layout/IconVerticalSolidList"/>
    <dgm:cxn modelId="{0E22DF44-12FB-2D4A-9AFC-BF5B96863D2E}" type="presParOf" srcId="{B75F1D2A-907B-D64D-A5CB-5F95F1D182FF}" destId="{88F1CEF9-4663-984D-8A12-60DA5CF64573}" srcOrd="1" destOrd="0" presId="urn:microsoft.com/office/officeart/2018/2/layout/IconVerticalSolidList"/>
    <dgm:cxn modelId="{AA321EF9-60C2-5B42-9B41-BA686E0C9C6D}" type="presParOf" srcId="{B75F1D2A-907B-D64D-A5CB-5F95F1D182FF}" destId="{3941560B-DD7F-9A40-86A6-A9AF71265BF2}" srcOrd="2" destOrd="0" presId="urn:microsoft.com/office/officeart/2018/2/layout/IconVerticalSolidList"/>
    <dgm:cxn modelId="{CFDC820C-ADF2-814C-81B7-9F3768C84137}" type="presParOf" srcId="{B75F1D2A-907B-D64D-A5CB-5F95F1D182FF}" destId="{005A2DA1-417C-E342-8D84-E9A9951E9AD7}" srcOrd="3" destOrd="0" presId="urn:microsoft.com/office/officeart/2018/2/layout/IconVerticalSolidList"/>
    <dgm:cxn modelId="{100E9ABD-B031-8643-ABB4-655563C80DBE}" type="presParOf" srcId="{BB7E6CDE-8E82-4164-BB3C-516281BD241D}" destId="{AA7F7953-B4B4-334F-910F-E96843887A67}" srcOrd="9" destOrd="0" presId="urn:microsoft.com/office/officeart/2018/2/layout/IconVerticalSolidList"/>
    <dgm:cxn modelId="{2B8E444F-78A3-F54C-8989-C15D3671DE0C}" type="presParOf" srcId="{BB7E6CDE-8E82-4164-BB3C-516281BD241D}" destId="{0C8DA191-FEE8-8247-BA58-24C9524BC84B}" srcOrd="10" destOrd="0" presId="urn:microsoft.com/office/officeart/2018/2/layout/IconVerticalSolidList"/>
    <dgm:cxn modelId="{06012A65-0A1A-3F4D-9BA7-0DD84A11B1DB}" type="presParOf" srcId="{0C8DA191-FEE8-8247-BA58-24C9524BC84B}" destId="{C41210DB-D8E2-0649-B4E4-0D19C4820307}" srcOrd="0" destOrd="0" presId="urn:microsoft.com/office/officeart/2018/2/layout/IconVerticalSolidList"/>
    <dgm:cxn modelId="{53B5D1A5-9DAB-2149-BEAF-DF8A0CB42AC7}" type="presParOf" srcId="{0C8DA191-FEE8-8247-BA58-24C9524BC84B}" destId="{A71467F9-0C22-4B45-AB5D-93E2C9E135CD}" srcOrd="1" destOrd="0" presId="urn:microsoft.com/office/officeart/2018/2/layout/IconVerticalSolidList"/>
    <dgm:cxn modelId="{D52E0595-E46A-A043-87DE-72A4DBA6EECD}" type="presParOf" srcId="{0C8DA191-FEE8-8247-BA58-24C9524BC84B}" destId="{22D0B075-1FF8-E34E-9140-AB249EA9AA92}" srcOrd="2" destOrd="0" presId="urn:microsoft.com/office/officeart/2018/2/layout/IconVerticalSolidList"/>
    <dgm:cxn modelId="{4E7BDE47-C589-8F49-B8CE-9FAEEE555B6A}" type="presParOf" srcId="{0C8DA191-FEE8-8247-BA58-24C9524BC84B}" destId="{FC5B3FC2-6D2D-7844-AC32-135E743BC00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3DCEEEB-B124-4C08-90AF-5B31223A7CD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D1FF0A-8CFB-40A4-AFEF-71E54D99AD5A}">
      <dgm:prSet/>
      <dgm:spPr/>
      <dgm:t>
        <a:bodyPr/>
        <a:lstStyle/>
        <a:p>
          <a:r>
            <a:rPr lang="tr-TR"/>
            <a:t>Retikülositoz, hızlanmış kemik iliği üretimini gösterir. </a:t>
          </a:r>
          <a:endParaRPr lang="en-US"/>
        </a:p>
      </dgm:t>
    </dgm:pt>
    <dgm:pt modelId="{FD86B81B-55E7-4CAB-A128-71A043318CAE}" type="parTrans" cxnId="{7AC92E64-76EF-48D7-B5C2-AB361C330152}">
      <dgm:prSet/>
      <dgm:spPr/>
      <dgm:t>
        <a:bodyPr/>
        <a:lstStyle/>
        <a:p>
          <a:endParaRPr lang="en-US"/>
        </a:p>
      </dgm:t>
    </dgm:pt>
    <dgm:pt modelId="{33E3AC1A-91F2-44A1-A238-E5859DA0B7C9}" type="sibTrans" cxnId="{7AC92E64-76EF-48D7-B5C2-AB361C330152}">
      <dgm:prSet/>
      <dgm:spPr/>
      <dgm:t>
        <a:bodyPr/>
        <a:lstStyle/>
        <a:p>
          <a:endParaRPr lang="en-US"/>
        </a:p>
      </dgm:t>
    </dgm:pt>
    <dgm:pt modelId="{C0AE415B-B3D3-4BAA-ACA8-504E35BC762A}">
      <dgm:prSet/>
      <dgm:spPr/>
      <dgm:t>
        <a:bodyPr/>
        <a:lstStyle/>
        <a:p>
          <a:r>
            <a:rPr lang="tr-TR" dirty="0" err="1"/>
            <a:t>Hemolitik</a:t>
          </a:r>
          <a:r>
            <a:rPr lang="tr-TR" dirty="0"/>
            <a:t> anemilerin tipik bulgusu olmakla birlikte </a:t>
          </a:r>
          <a:r>
            <a:rPr lang="tr-TR" dirty="0" err="1"/>
            <a:t>hemolize</a:t>
          </a:r>
          <a:r>
            <a:rPr lang="tr-TR" dirty="0"/>
            <a:t> spesifik </a:t>
          </a:r>
          <a:r>
            <a:rPr lang="tr-TR" dirty="0" err="1"/>
            <a:t>değildir</a:t>
          </a:r>
          <a:r>
            <a:rPr lang="tr-TR" dirty="0"/>
            <a:t>. </a:t>
          </a:r>
          <a:endParaRPr lang="en-US" dirty="0"/>
        </a:p>
      </dgm:t>
    </dgm:pt>
    <dgm:pt modelId="{4508EC15-27F1-4580-A53F-9D3A92DBC4AB}" type="parTrans" cxnId="{21FD2191-02F8-434B-9DB6-CBCAB7E9EA83}">
      <dgm:prSet/>
      <dgm:spPr/>
      <dgm:t>
        <a:bodyPr/>
        <a:lstStyle/>
        <a:p>
          <a:endParaRPr lang="en-US"/>
        </a:p>
      </dgm:t>
    </dgm:pt>
    <dgm:pt modelId="{8EAC4D5D-9B53-44A7-81BE-D853D740A211}" type="sibTrans" cxnId="{21FD2191-02F8-434B-9DB6-CBCAB7E9EA83}">
      <dgm:prSet/>
      <dgm:spPr/>
      <dgm:t>
        <a:bodyPr/>
        <a:lstStyle/>
        <a:p>
          <a:endParaRPr lang="en-US"/>
        </a:p>
      </dgm:t>
    </dgm:pt>
    <dgm:pt modelId="{B9BFBD84-04EF-409B-928A-9C10059BB6E4}">
      <dgm:prSet/>
      <dgm:spPr/>
      <dgm:t>
        <a:bodyPr/>
        <a:lstStyle/>
        <a:p>
          <a:r>
            <a:rPr lang="tr-TR" dirty="0"/>
            <a:t>Kanama, yerine koyma tedavilerine yanıt (vitamin B12, demir, </a:t>
          </a:r>
          <a:r>
            <a:rPr lang="tr-TR" dirty="0" err="1"/>
            <a:t>folat</a:t>
          </a:r>
          <a:r>
            <a:rPr lang="tr-TR" dirty="0"/>
            <a:t>), EPO uygulamasında da artar. </a:t>
          </a:r>
          <a:endParaRPr lang="en-US" dirty="0"/>
        </a:p>
      </dgm:t>
    </dgm:pt>
    <dgm:pt modelId="{8FE9D6AA-FF47-43A8-937B-1AB5AA6A886F}" type="parTrans" cxnId="{50120B54-151D-4673-80E1-53ACE6B3C241}">
      <dgm:prSet/>
      <dgm:spPr/>
      <dgm:t>
        <a:bodyPr/>
        <a:lstStyle/>
        <a:p>
          <a:endParaRPr lang="en-US"/>
        </a:p>
      </dgm:t>
    </dgm:pt>
    <dgm:pt modelId="{AB17626B-A264-4CEA-AC3E-88CFD044E8D3}" type="sibTrans" cxnId="{50120B54-151D-4673-80E1-53ACE6B3C241}">
      <dgm:prSet/>
      <dgm:spPr/>
      <dgm:t>
        <a:bodyPr/>
        <a:lstStyle/>
        <a:p>
          <a:endParaRPr lang="en-US"/>
        </a:p>
      </dgm:t>
    </dgm:pt>
    <dgm:pt modelId="{25AA5948-9F22-4A30-8674-DF9B3E8FD10B}">
      <dgm:prSet/>
      <dgm:spPr/>
      <dgm:t>
        <a:bodyPr/>
        <a:lstStyle/>
        <a:p>
          <a:r>
            <a:rPr lang="tr-TR" dirty="0"/>
            <a:t>Bazı </a:t>
          </a:r>
          <a:r>
            <a:rPr lang="tr-TR" dirty="0" err="1"/>
            <a:t>kişilerde</a:t>
          </a:r>
          <a:r>
            <a:rPr lang="tr-TR" dirty="0"/>
            <a:t> </a:t>
          </a:r>
          <a:r>
            <a:rPr lang="tr-TR" dirty="0" err="1"/>
            <a:t>eşlik</a:t>
          </a:r>
          <a:r>
            <a:rPr lang="tr-TR" dirty="0"/>
            <a:t> eden kemik </a:t>
          </a:r>
          <a:r>
            <a:rPr lang="tr-TR" dirty="0" err="1"/>
            <a:t>iliği</a:t>
          </a:r>
          <a:r>
            <a:rPr lang="tr-TR" dirty="0"/>
            <a:t> baskılanması, </a:t>
          </a:r>
          <a:r>
            <a:rPr lang="tr-TR" dirty="0" err="1"/>
            <a:t>azalmıs</a:t>
          </a:r>
          <a:r>
            <a:rPr lang="tr-TR" dirty="0"/>
            <a:t>̧ kemik </a:t>
          </a:r>
          <a:r>
            <a:rPr lang="tr-TR" dirty="0" err="1"/>
            <a:t>iliği</a:t>
          </a:r>
          <a:r>
            <a:rPr lang="tr-TR" dirty="0"/>
            <a:t> fonksiyonları nedeni ile </a:t>
          </a:r>
          <a:r>
            <a:rPr lang="tr-TR" dirty="0" err="1"/>
            <a:t>retikülositoz</a:t>
          </a:r>
          <a:r>
            <a:rPr lang="tr-TR" dirty="0"/>
            <a:t> </a:t>
          </a:r>
          <a:r>
            <a:rPr lang="tr-TR" dirty="0" err="1"/>
            <a:t>hemolitik</a:t>
          </a:r>
          <a:r>
            <a:rPr lang="tr-TR" dirty="0"/>
            <a:t> anemiye </a:t>
          </a:r>
          <a:r>
            <a:rPr lang="tr-TR" dirty="0" err="1"/>
            <a:t>eşlik</a:t>
          </a:r>
          <a:r>
            <a:rPr lang="tr-TR" dirty="0"/>
            <a:t> etmeyebilir. </a:t>
          </a:r>
          <a:endParaRPr lang="en-US" dirty="0"/>
        </a:p>
      </dgm:t>
    </dgm:pt>
    <dgm:pt modelId="{B7648CFE-683C-47A8-907B-E5979A512A1D}" type="parTrans" cxnId="{D7145839-F61E-4F72-A354-9CBF57B4114D}">
      <dgm:prSet/>
      <dgm:spPr/>
      <dgm:t>
        <a:bodyPr/>
        <a:lstStyle/>
        <a:p>
          <a:endParaRPr lang="en-US"/>
        </a:p>
      </dgm:t>
    </dgm:pt>
    <dgm:pt modelId="{6CFF10C5-EC19-4D89-A250-A8C4D789CD77}" type="sibTrans" cxnId="{D7145839-F61E-4F72-A354-9CBF57B4114D}">
      <dgm:prSet/>
      <dgm:spPr/>
      <dgm:t>
        <a:bodyPr/>
        <a:lstStyle/>
        <a:p>
          <a:endParaRPr lang="en-US"/>
        </a:p>
      </dgm:t>
    </dgm:pt>
    <dgm:pt modelId="{A1C24369-ABD7-4958-A9C0-596790F40A9B}">
      <dgm:prSet/>
      <dgm:spPr/>
      <dgm:t>
        <a:bodyPr/>
        <a:lstStyle/>
        <a:p>
          <a:r>
            <a:rPr lang="tr-TR" dirty="0" err="1"/>
            <a:t>PY’de</a:t>
          </a:r>
          <a:r>
            <a:rPr lang="tr-TR" dirty="0"/>
            <a:t> </a:t>
          </a:r>
          <a:r>
            <a:rPr lang="tr-TR" dirty="0" err="1"/>
            <a:t>retikülositozun</a:t>
          </a:r>
          <a:r>
            <a:rPr lang="tr-TR" dirty="0"/>
            <a:t> derecesi var olan </a:t>
          </a:r>
          <a:r>
            <a:rPr lang="tr-TR" dirty="0" err="1"/>
            <a:t>polikromazi</a:t>
          </a:r>
          <a:r>
            <a:rPr lang="tr-TR" dirty="0"/>
            <a:t> ile tahmin edilebilir.</a:t>
          </a:r>
          <a:endParaRPr lang="en-US" dirty="0"/>
        </a:p>
      </dgm:t>
    </dgm:pt>
    <dgm:pt modelId="{C1FE301A-148A-4A57-9B28-721E915C8DF9}" type="parTrans" cxnId="{67847A32-BEE8-4AA0-8F5A-E004D332024E}">
      <dgm:prSet/>
      <dgm:spPr/>
      <dgm:t>
        <a:bodyPr/>
        <a:lstStyle/>
        <a:p>
          <a:endParaRPr lang="en-US"/>
        </a:p>
      </dgm:t>
    </dgm:pt>
    <dgm:pt modelId="{80CEFD0C-2F49-458F-8579-D9C777A12B0D}" type="sibTrans" cxnId="{67847A32-BEE8-4AA0-8F5A-E004D332024E}">
      <dgm:prSet/>
      <dgm:spPr/>
      <dgm:t>
        <a:bodyPr/>
        <a:lstStyle/>
        <a:p>
          <a:endParaRPr lang="en-US"/>
        </a:p>
      </dgm:t>
    </dgm:pt>
    <dgm:pt modelId="{B6DEA7A4-8D5C-49BD-BBBF-03C9602826A6}">
      <dgm:prSet/>
      <dgm:spPr/>
      <dgm:t>
        <a:bodyPr/>
        <a:lstStyle/>
        <a:p>
          <a:r>
            <a:rPr lang="tr-TR" dirty="0" err="1"/>
            <a:t>Retikülosit</a:t>
          </a:r>
          <a:r>
            <a:rPr lang="tr-TR" dirty="0"/>
            <a:t> sayısı aneminin derecesine ve </a:t>
          </a:r>
          <a:r>
            <a:rPr lang="tr-TR" dirty="0" err="1"/>
            <a:t>retikülosit</a:t>
          </a:r>
          <a:r>
            <a:rPr lang="tr-TR" dirty="0"/>
            <a:t> </a:t>
          </a:r>
          <a:r>
            <a:rPr lang="tr-TR" dirty="0" err="1"/>
            <a:t>ömrüne</a:t>
          </a:r>
          <a:r>
            <a:rPr lang="tr-TR" dirty="0"/>
            <a:t> </a:t>
          </a:r>
          <a:r>
            <a:rPr lang="tr-TR" dirty="0" err="1"/>
            <a:t>göre</a:t>
          </a:r>
          <a:r>
            <a:rPr lang="tr-TR" dirty="0"/>
            <a:t> </a:t>
          </a:r>
          <a:r>
            <a:rPr lang="tr-TR" dirty="0" err="1"/>
            <a:t>düzeltilmelidir</a:t>
          </a:r>
          <a:r>
            <a:rPr lang="tr-TR" dirty="0"/>
            <a:t>. </a:t>
          </a:r>
          <a:endParaRPr lang="en-US" dirty="0"/>
        </a:p>
      </dgm:t>
    </dgm:pt>
    <dgm:pt modelId="{27442470-A7CF-4C86-A9E7-94F8069B8B4D}" type="parTrans" cxnId="{AFFAF267-16C0-4E50-8A90-CC46EECC2094}">
      <dgm:prSet/>
      <dgm:spPr/>
      <dgm:t>
        <a:bodyPr/>
        <a:lstStyle/>
        <a:p>
          <a:endParaRPr lang="en-US"/>
        </a:p>
      </dgm:t>
    </dgm:pt>
    <dgm:pt modelId="{FD01FAA6-CF4E-4B24-96C2-0986B36A325C}" type="sibTrans" cxnId="{AFFAF267-16C0-4E50-8A90-CC46EECC2094}">
      <dgm:prSet/>
      <dgm:spPr/>
      <dgm:t>
        <a:bodyPr/>
        <a:lstStyle/>
        <a:p>
          <a:endParaRPr lang="en-US"/>
        </a:p>
      </dgm:t>
    </dgm:pt>
    <dgm:pt modelId="{59379EA4-459D-D74C-93DA-374E1408398E}" type="pres">
      <dgm:prSet presAssocID="{C3DCEEEB-B124-4C08-90AF-5B31223A7CDF}" presName="Name0" presStyleCnt="0">
        <dgm:presLayoutVars>
          <dgm:dir/>
          <dgm:resizeHandles val="exact"/>
        </dgm:presLayoutVars>
      </dgm:prSet>
      <dgm:spPr/>
    </dgm:pt>
    <dgm:pt modelId="{34900C65-F32D-C049-988E-A8B7F2C6BD1A}" type="pres">
      <dgm:prSet presAssocID="{E2D1FF0A-8CFB-40A4-AFEF-71E54D99AD5A}" presName="node" presStyleLbl="node1" presStyleIdx="0" presStyleCnt="6">
        <dgm:presLayoutVars>
          <dgm:bulletEnabled val="1"/>
        </dgm:presLayoutVars>
      </dgm:prSet>
      <dgm:spPr/>
    </dgm:pt>
    <dgm:pt modelId="{387E9A2C-0027-184E-8051-D4C499423CAC}" type="pres">
      <dgm:prSet presAssocID="{33E3AC1A-91F2-44A1-A238-E5859DA0B7C9}" presName="sibTrans" presStyleLbl="sibTrans1D1" presStyleIdx="0" presStyleCnt="5"/>
      <dgm:spPr/>
    </dgm:pt>
    <dgm:pt modelId="{CEBE39F8-E539-1E49-AEEC-44902504E6CC}" type="pres">
      <dgm:prSet presAssocID="{33E3AC1A-91F2-44A1-A238-E5859DA0B7C9}" presName="connectorText" presStyleLbl="sibTrans1D1" presStyleIdx="0" presStyleCnt="5"/>
      <dgm:spPr/>
    </dgm:pt>
    <dgm:pt modelId="{D7887FE3-59C0-234D-8932-BBD110FDFD8C}" type="pres">
      <dgm:prSet presAssocID="{C0AE415B-B3D3-4BAA-ACA8-504E35BC762A}" presName="node" presStyleLbl="node1" presStyleIdx="1" presStyleCnt="6">
        <dgm:presLayoutVars>
          <dgm:bulletEnabled val="1"/>
        </dgm:presLayoutVars>
      </dgm:prSet>
      <dgm:spPr/>
    </dgm:pt>
    <dgm:pt modelId="{18596EE3-2065-7D4C-852C-B73768684E8A}" type="pres">
      <dgm:prSet presAssocID="{8EAC4D5D-9B53-44A7-81BE-D853D740A211}" presName="sibTrans" presStyleLbl="sibTrans1D1" presStyleIdx="1" presStyleCnt="5"/>
      <dgm:spPr/>
    </dgm:pt>
    <dgm:pt modelId="{015BCF4C-DF6C-3141-9C4C-35F71383DA52}" type="pres">
      <dgm:prSet presAssocID="{8EAC4D5D-9B53-44A7-81BE-D853D740A211}" presName="connectorText" presStyleLbl="sibTrans1D1" presStyleIdx="1" presStyleCnt="5"/>
      <dgm:spPr/>
    </dgm:pt>
    <dgm:pt modelId="{0F2C9EAE-9147-034C-9907-3D649D836BD7}" type="pres">
      <dgm:prSet presAssocID="{B9BFBD84-04EF-409B-928A-9C10059BB6E4}" presName="node" presStyleLbl="node1" presStyleIdx="2" presStyleCnt="6">
        <dgm:presLayoutVars>
          <dgm:bulletEnabled val="1"/>
        </dgm:presLayoutVars>
      </dgm:prSet>
      <dgm:spPr/>
    </dgm:pt>
    <dgm:pt modelId="{F4955DE4-3CE8-FE4A-9EEB-F74BD2D31D5C}" type="pres">
      <dgm:prSet presAssocID="{AB17626B-A264-4CEA-AC3E-88CFD044E8D3}" presName="sibTrans" presStyleLbl="sibTrans1D1" presStyleIdx="2" presStyleCnt="5"/>
      <dgm:spPr/>
    </dgm:pt>
    <dgm:pt modelId="{FD15E88B-CB42-8C45-A116-DF85A8C0EA0F}" type="pres">
      <dgm:prSet presAssocID="{AB17626B-A264-4CEA-AC3E-88CFD044E8D3}" presName="connectorText" presStyleLbl="sibTrans1D1" presStyleIdx="2" presStyleCnt="5"/>
      <dgm:spPr/>
    </dgm:pt>
    <dgm:pt modelId="{1FAB3DA2-3618-8940-8488-F99A7371B19E}" type="pres">
      <dgm:prSet presAssocID="{25AA5948-9F22-4A30-8674-DF9B3E8FD10B}" presName="node" presStyleLbl="node1" presStyleIdx="3" presStyleCnt="6">
        <dgm:presLayoutVars>
          <dgm:bulletEnabled val="1"/>
        </dgm:presLayoutVars>
      </dgm:prSet>
      <dgm:spPr/>
    </dgm:pt>
    <dgm:pt modelId="{B03185F8-CC33-6D41-BFA1-6451D82B33F5}" type="pres">
      <dgm:prSet presAssocID="{6CFF10C5-EC19-4D89-A250-A8C4D789CD77}" presName="sibTrans" presStyleLbl="sibTrans1D1" presStyleIdx="3" presStyleCnt="5"/>
      <dgm:spPr/>
    </dgm:pt>
    <dgm:pt modelId="{8775E50B-556D-C547-9A4E-E60C3B4A602C}" type="pres">
      <dgm:prSet presAssocID="{6CFF10C5-EC19-4D89-A250-A8C4D789CD77}" presName="connectorText" presStyleLbl="sibTrans1D1" presStyleIdx="3" presStyleCnt="5"/>
      <dgm:spPr/>
    </dgm:pt>
    <dgm:pt modelId="{174A9874-CA2C-C24F-AF58-1035930D869B}" type="pres">
      <dgm:prSet presAssocID="{A1C24369-ABD7-4958-A9C0-596790F40A9B}" presName="node" presStyleLbl="node1" presStyleIdx="4" presStyleCnt="6">
        <dgm:presLayoutVars>
          <dgm:bulletEnabled val="1"/>
        </dgm:presLayoutVars>
      </dgm:prSet>
      <dgm:spPr/>
    </dgm:pt>
    <dgm:pt modelId="{C8D28E46-4FB1-7341-8823-329FF2EA085E}" type="pres">
      <dgm:prSet presAssocID="{80CEFD0C-2F49-458F-8579-D9C777A12B0D}" presName="sibTrans" presStyleLbl="sibTrans1D1" presStyleIdx="4" presStyleCnt="5"/>
      <dgm:spPr/>
    </dgm:pt>
    <dgm:pt modelId="{CDCF24AF-D9CB-404C-841F-C626BED937E8}" type="pres">
      <dgm:prSet presAssocID="{80CEFD0C-2F49-458F-8579-D9C777A12B0D}" presName="connectorText" presStyleLbl="sibTrans1D1" presStyleIdx="4" presStyleCnt="5"/>
      <dgm:spPr/>
    </dgm:pt>
    <dgm:pt modelId="{207DEFB8-E998-E04F-9C38-198DA43B2E31}" type="pres">
      <dgm:prSet presAssocID="{B6DEA7A4-8D5C-49BD-BBBF-03C9602826A6}" presName="node" presStyleLbl="node1" presStyleIdx="5" presStyleCnt="6">
        <dgm:presLayoutVars>
          <dgm:bulletEnabled val="1"/>
        </dgm:presLayoutVars>
      </dgm:prSet>
      <dgm:spPr/>
    </dgm:pt>
  </dgm:ptLst>
  <dgm:cxnLst>
    <dgm:cxn modelId="{565B7403-A0B8-424C-9298-5921F2DD8817}" type="presOf" srcId="{6CFF10C5-EC19-4D89-A250-A8C4D789CD77}" destId="{B03185F8-CC33-6D41-BFA1-6451D82B33F5}" srcOrd="0" destOrd="0" presId="urn:microsoft.com/office/officeart/2016/7/layout/RepeatingBendingProcessNew"/>
    <dgm:cxn modelId="{D4922410-A17A-DE4E-AD49-4294C623C474}" type="presOf" srcId="{A1C24369-ABD7-4958-A9C0-596790F40A9B}" destId="{174A9874-CA2C-C24F-AF58-1035930D869B}" srcOrd="0" destOrd="0" presId="urn:microsoft.com/office/officeart/2016/7/layout/RepeatingBendingProcessNew"/>
    <dgm:cxn modelId="{5A836618-8850-DC41-A11D-D9CED8E99C1D}" type="presOf" srcId="{B6DEA7A4-8D5C-49BD-BBBF-03C9602826A6}" destId="{207DEFB8-E998-E04F-9C38-198DA43B2E31}" srcOrd="0" destOrd="0" presId="urn:microsoft.com/office/officeart/2016/7/layout/RepeatingBendingProcessNew"/>
    <dgm:cxn modelId="{DBDD0F1D-3977-6D46-B1F3-6C1BB9EA269B}" type="presOf" srcId="{33E3AC1A-91F2-44A1-A238-E5859DA0B7C9}" destId="{CEBE39F8-E539-1E49-AEEC-44902504E6CC}" srcOrd="1" destOrd="0" presId="urn:microsoft.com/office/officeart/2016/7/layout/RepeatingBendingProcessNew"/>
    <dgm:cxn modelId="{05592F30-7444-914E-BB63-C6E288711492}" type="presOf" srcId="{C0AE415B-B3D3-4BAA-ACA8-504E35BC762A}" destId="{D7887FE3-59C0-234D-8932-BBD110FDFD8C}" srcOrd="0" destOrd="0" presId="urn:microsoft.com/office/officeart/2016/7/layout/RepeatingBendingProcessNew"/>
    <dgm:cxn modelId="{67847A32-BEE8-4AA0-8F5A-E004D332024E}" srcId="{C3DCEEEB-B124-4C08-90AF-5B31223A7CDF}" destId="{A1C24369-ABD7-4958-A9C0-596790F40A9B}" srcOrd="4" destOrd="0" parTransId="{C1FE301A-148A-4A57-9B28-721E915C8DF9}" sibTransId="{80CEFD0C-2F49-458F-8579-D9C777A12B0D}"/>
    <dgm:cxn modelId="{3B95F334-5E49-D749-BCBA-FB9F66DAA5FC}" type="presOf" srcId="{B9BFBD84-04EF-409B-928A-9C10059BB6E4}" destId="{0F2C9EAE-9147-034C-9907-3D649D836BD7}" srcOrd="0" destOrd="0" presId="urn:microsoft.com/office/officeart/2016/7/layout/RepeatingBendingProcessNew"/>
    <dgm:cxn modelId="{D7145839-F61E-4F72-A354-9CBF57B4114D}" srcId="{C3DCEEEB-B124-4C08-90AF-5B31223A7CDF}" destId="{25AA5948-9F22-4A30-8674-DF9B3E8FD10B}" srcOrd="3" destOrd="0" parTransId="{B7648CFE-683C-47A8-907B-E5979A512A1D}" sibTransId="{6CFF10C5-EC19-4D89-A250-A8C4D789CD77}"/>
    <dgm:cxn modelId="{A9A7C03B-5576-0A4B-9645-876B4BE327F8}" type="presOf" srcId="{25AA5948-9F22-4A30-8674-DF9B3E8FD10B}" destId="{1FAB3DA2-3618-8940-8488-F99A7371B19E}" srcOrd="0" destOrd="0" presId="urn:microsoft.com/office/officeart/2016/7/layout/RepeatingBendingProcessNew"/>
    <dgm:cxn modelId="{A9B6CC40-3E28-3D41-97C2-620681C26DDB}" type="presOf" srcId="{6CFF10C5-EC19-4D89-A250-A8C4D789CD77}" destId="{8775E50B-556D-C547-9A4E-E60C3B4A602C}" srcOrd="1" destOrd="0" presId="urn:microsoft.com/office/officeart/2016/7/layout/RepeatingBendingProcessNew"/>
    <dgm:cxn modelId="{50120B54-151D-4673-80E1-53ACE6B3C241}" srcId="{C3DCEEEB-B124-4C08-90AF-5B31223A7CDF}" destId="{B9BFBD84-04EF-409B-928A-9C10059BB6E4}" srcOrd="2" destOrd="0" parTransId="{8FE9D6AA-FF47-43A8-937B-1AB5AA6A886F}" sibTransId="{AB17626B-A264-4CEA-AC3E-88CFD044E8D3}"/>
    <dgm:cxn modelId="{C2F0A058-01A7-0647-BE72-838DD72AC514}" type="presOf" srcId="{AB17626B-A264-4CEA-AC3E-88CFD044E8D3}" destId="{F4955DE4-3CE8-FE4A-9EEB-F74BD2D31D5C}" srcOrd="0" destOrd="0" presId="urn:microsoft.com/office/officeart/2016/7/layout/RepeatingBendingProcessNew"/>
    <dgm:cxn modelId="{7AC92E64-76EF-48D7-B5C2-AB361C330152}" srcId="{C3DCEEEB-B124-4C08-90AF-5B31223A7CDF}" destId="{E2D1FF0A-8CFB-40A4-AFEF-71E54D99AD5A}" srcOrd="0" destOrd="0" parTransId="{FD86B81B-55E7-4CAB-A128-71A043318CAE}" sibTransId="{33E3AC1A-91F2-44A1-A238-E5859DA0B7C9}"/>
    <dgm:cxn modelId="{AFFAF267-16C0-4E50-8A90-CC46EECC2094}" srcId="{C3DCEEEB-B124-4C08-90AF-5B31223A7CDF}" destId="{B6DEA7A4-8D5C-49BD-BBBF-03C9602826A6}" srcOrd="5" destOrd="0" parTransId="{27442470-A7CF-4C86-A9E7-94F8069B8B4D}" sibTransId="{FD01FAA6-CF4E-4B24-96C2-0986B36A325C}"/>
    <dgm:cxn modelId="{A868D56E-C571-4A42-BAE8-E64C482E4C22}" type="presOf" srcId="{80CEFD0C-2F49-458F-8579-D9C777A12B0D}" destId="{CDCF24AF-D9CB-404C-841F-C626BED937E8}" srcOrd="1" destOrd="0" presId="urn:microsoft.com/office/officeart/2016/7/layout/RepeatingBendingProcessNew"/>
    <dgm:cxn modelId="{65997987-90B4-9C4A-8A85-A38B5F282BD0}" type="presOf" srcId="{80CEFD0C-2F49-458F-8579-D9C777A12B0D}" destId="{C8D28E46-4FB1-7341-8823-329FF2EA085E}" srcOrd="0" destOrd="0" presId="urn:microsoft.com/office/officeart/2016/7/layout/RepeatingBendingProcessNew"/>
    <dgm:cxn modelId="{21FD2191-02F8-434B-9DB6-CBCAB7E9EA83}" srcId="{C3DCEEEB-B124-4C08-90AF-5B31223A7CDF}" destId="{C0AE415B-B3D3-4BAA-ACA8-504E35BC762A}" srcOrd="1" destOrd="0" parTransId="{4508EC15-27F1-4580-A53F-9D3A92DBC4AB}" sibTransId="{8EAC4D5D-9B53-44A7-81BE-D853D740A211}"/>
    <dgm:cxn modelId="{35CA2A94-6E0F-C245-884F-6DC9F409A0FB}" type="presOf" srcId="{8EAC4D5D-9B53-44A7-81BE-D853D740A211}" destId="{18596EE3-2065-7D4C-852C-B73768684E8A}" srcOrd="0" destOrd="0" presId="urn:microsoft.com/office/officeart/2016/7/layout/RepeatingBendingProcessNew"/>
    <dgm:cxn modelId="{72008D9F-A169-724A-A147-73A3BBD231CC}" type="presOf" srcId="{E2D1FF0A-8CFB-40A4-AFEF-71E54D99AD5A}" destId="{34900C65-F32D-C049-988E-A8B7F2C6BD1A}" srcOrd="0" destOrd="0" presId="urn:microsoft.com/office/officeart/2016/7/layout/RepeatingBendingProcessNew"/>
    <dgm:cxn modelId="{042EE3A6-0302-1741-88F3-AB92DA669978}" type="presOf" srcId="{8EAC4D5D-9B53-44A7-81BE-D853D740A211}" destId="{015BCF4C-DF6C-3141-9C4C-35F71383DA52}" srcOrd="1" destOrd="0" presId="urn:microsoft.com/office/officeart/2016/7/layout/RepeatingBendingProcessNew"/>
    <dgm:cxn modelId="{1084E9B0-3661-C047-B253-8F1A78765F95}" type="presOf" srcId="{33E3AC1A-91F2-44A1-A238-E5859DA0B7C9}" destId="{387E9A2C-0027-184E-8051-D4C499423CAC}" srcOrd="0" destOrd="0" presId="urn:microsoft.com/office/officeart/2016/7/layout/RepeatingBendingProcessNew"/>
    <dgm:cxn modelId="{778560BE-0A7E-2D4B-91DA-F2D35AAAF9BC}" type="presOf" srcId="{AB17626B-A264-4CEA-AC3E-88CFD044E8D3}" destId="{FD15E88B-CB42-8C45-A116-DF85A8C0EA0F}" srcOrd="1" destOrd="0" presId="urn:microsoft.com/office/officeart/2016/7/layout/RepeatingBendingProcessNew"/>
    <dgm:cxn modelId="{8F0295D4-779F-4648-BEEF-D31CE0002589}" type="presOf" srcId="{C3DCEEEB-B124-4C08-90AF-5B31223A7CDF}" destId="{59379EA4-459D-D74C-93DA-374E1408398E}" srcOrd="0" destOrd="0" presId="urn:microsoft.com/office/officeart/2016/7/layout/RepeatingBendingProcessNew"/>
    <dgm:cxn modelId="{591D68AB-CB5A-7B40-8294-34E9A3E60104}" type="presParOf" srcId="{59379EA4-459D-D74C-93DA-374E1408398E}" destId="{34900C65-F32D-C049-988E-A8B7F2C6BD1A}" srcOrd="0" destOrd="0" presId="urn:microsoft.com/office/officeart/2016/7/layout/RepeatingBendingProcessNew"/>
    <dgm:cxn modelId="{10E79A40-49E7-C74C-AF43-B94202183BE5}" type="presParOf" srcId="{59379EA4-459D-D74C-93DA-374E1408398E}" destId="{387E9A2C-0027-184E-8051-D4C499423CAC}" srcOrd="1" destOrd="0" presId="urn:microsoft.com/office/officeart/2016/7/layout/RepeatingBendingProcessNew"/>
    <dgm:cxn modelId="{32E085CD-094B-2242-B23D-1203BA30CC53}" type="presParOf" srcId="{387E9A2C-0027-184E-8051-D4C499423CAC}" destId="{CEBE39F8-E539-1E49-AEEC-44902504E6CC}" srcOrd="0" destOrd="0" presId="urn:microsoft.com/office/officeart/2016/7/layout/RepeatingBendingProcessNew"/>
    <dgm:cxn modelId="{2A63415A-872B-664C-8405-AF5001416531}" type="presParOf" srcId="{59379EA4-459D-D74C-93DA-374E1408398E}" destId="{D7887FE3-59C0-234D-8932-BBD110FDFD8C}" srcOrd="2" destOrd="0" presId="urn:microsoft.com/office/officeart/2016/7/layout/RepeatingBendingProcessNew"/>
    <dgm:cxn modelId="{E1238599-AD66-3E41-8365-CD9B4219C696}" type="presParOf" srcId="{59379EA4-459D-D74C-93DA-374E1408398E}" destId="{18596EE3-2065-7D4C-852C-B73768684E8A}" srcOrd="3" destOrd="0" presId="urn:microsoft.com/office/officeart/2016/7/layout/RepeatingBendingProcessNew"/>
    <dgm:cxn modelId="{A00ABB75-84B3-1749-8754-387D86C11056}" type="presParOf" srcId="{18596EE3-2065-7D4C-852C-B73768684E8A}" destId="{015BCF4C-DF6C-3141-9C4C-35F71383DA52}" srcOrd="0" destOrd="0" presId="urn:microsoft.com/office/officeart/2016/7/layout/RepeatingBendingProcessNew"/>
    <dgm:cxn modelId="{A742D1C6-11CB-F741-A441-BEE697197D9F}" type="presParOf" srcId="{59379EA4-459D-D74C-93DA-374E1408398E}" destId="{0F2C9EAE-9147-034C-9907-3D649D836BD7}" srcOrd="4" destOrd="0" presId="urn:microsoft.com/office/officeart/2016/7/layout/RepeatingBendingProcessNew"/>
    <dgm:cxn modelId="{C955A2B7-9B0B-B14C-A389-34879FE5C637}" type="presParOf" srcId="{59379EA4-459D-D74C-93DA-374E1408398E}" destId="{F4955DE4-3CE8-FE4A-9EEB-F74BD2D31D5C}" srcOrd="5" destOrd="0" presId="urn:microsoft.com/office/officeart/2016/7/layout/RepeatingBendingProcessNew"/>
    <dgm:cxn modelId="{35681CCE-0D52-5D44-96EA-26FE4460BE86}" type="presParOf" srcId="{F4955DE4-3CE8-FE4A-9EEB-F74BD2D31D5C}" destId="{FD15E88B-CB42-8C45-A116-DF85A8C0EA0F}" srcOrd="0" destOrd="0" presId="urn:microsoft.com/office/officeart/2016/7/layout/RepeatingBendingProcessNew"/>
    <dgm:cxn modelId="{D3635174-A6A5-4741-B2CF-0FD1734BED37}" type="presParOf" srcId="{59379EA4-459D-D74C-93DA-374E1408398E}" destId="{1FAB3DA2-3618-8940-8488-F99A7371B19E}" srcOrd="6" destOrd="0" presId="urn:microsoft.com/office/officeart/2016/7/layout/RepeatingBendingProcessNew"/>
    <dgm:cxn modelId="{FD72D84B-286A-144E-A131-7909F2D90BD3}" type="presParOf" srcId="{59379EA4-459D-D74C-93DA-374E1408398E}" destId="{B03185F8-CC33-6D41-BFA1-6451D82B33F5}" srcOrd="7" destOrd="0" presId="urn:microsoft.com/office/officeart/2016/7/layout/RepeatingBendingProcessNew"/>
    <dgm:cxn modelId="{34137D92-481C-5E43-A0CE-CB34A09A821F}" type="presParOf" srcId="{B03185F8-CC33-6D41-BFA1-6451D82B33F5}" destId="{8775E50B-556D-C547-9A4E-E60C3B4A602C}" srcOrd="0" destOrd="0" presId="urn:microsoft.com/office/officeart/2016/7/layout/RepeatingBendingProcessNew"/>
    <dgm:cxn modelId="{6BC8B438-7663-3D46-AEA3-ADA7852CBB2E}" type="presParOf" srcId="{59379EA4-459D-D74C-93DA-374E1408398E}" destId="{174A9874-CA2C-C24F-AF58-1035930D869B}" srcOrd="8" destOrd="0" presId="urn:microsoft.com/office/officeart/2016/7/layout/RepeatingBendingProcessNew"/>
    <dgm:cxn modelId="{97541CAE-4A2F-1C4A-9262-EC0AA86E0E87}" type="presParOf" srcId="{59379EA4-459D-D74C-93DA-374E1408398E}" destId="{C8D28E46-4FB1-7341-8823-329FF2EA085E}" srcOrd="9" destOrd="0" presId="urn:microsoft.com/office/officeart/2016/7/layout/RepeatingBendingProcessNew"/>
    <dgm:cxn modelId="{71CC0D21-04C5-7746-961D-EA064B04C46C}" type="presParOf" srcId="{C8D28E46-4FB1-7341-8823-329FF2EA085E}" destId="{CDCF24AF-D9CB-404C-841F-C626BED937E8}" srcOrd="0" destOrd="0" presId="urn:microsoft.com/office/officeart/2016/7/layout/RepeatingBendingProcessNew"/>
    <dgm:cxn modelId="{500567DE-3417-484B-83E2-B9153B23AEB5}" type="presParOf" srcId="{59379EA4-459D-D74C-93DA-374E1408398E}" destId="{207DEFB8-E998-E04F-9C38-198DA43B2E31}" srcOrd="10" destOrd="0" presId="urn:microsoft.com/office/officeart/2016/7/layout/RepeatingBendingProcessNew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9E21DDC-7D7C-4262-98DE-EBB7869028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5EDA2F5-57FA-4C1C-8FA7-C01E9D950326}">
      <dgm:prSet/>
      <dgm:spPr/>
      <dgm:t>
        <a:bodyPr/>
        <a:lstStyle/>
        <a:p>
          <a:r>
            <a:rPr lang="tr-TR"/>
            <a:t>Çeşitli organda bulunan (kalp, beyin, kas, karaciğer), hücrenin sitoplazmasına yerleşmiş, laktatı pirüvik aside katalizleyen bir enzimdir.</a:t>
          </a:r>
          <a:endParaRPr lang="en-US"/>
        </a:p>
      </dgm:t>
    </dgm:pt>
    <dgm:pt modelId="{F40B6EA8-0BC4-4DE0-9B89-F03F5F391529}" type="parTrans" cxnId="{68597908-1202-4754-860E-54C711C0C8CF}">
      <dgm:prSet/>
      <dgm:spPr/>
      <dgm:t>
        <a:bodyPr/>
        <a:lstStyle/>
        <a:p>
          <a:endParaRPr lang="en-US"/>
        </a:p>
      </dgm:t>
    </dgm:pt>
    <dgm:pt modelId="{07FCA4AA-F562-4E4C-A944-4F92C29B2E0D}" type="sibTrans" cxnId="{68597908-1202-4754-860E-54C711C0C8CF}">
      <dgm:prSet/>
      <dgm:spPr/>
      <dgm:t>
        <a:bodyPr/>
        <a:lstStyle/>
        <a:p>
          <a:endParaRPr lang="en-US"/>
        </a:p>
      </dgm:t>
    </dgm:pt>
    <dgm:pt modelId="{193D592D-1DA3-4BC7-B185-973E7DF5B998}">
      <dgm:prSet/>
      <dgm:spPr/>
      <dgm:t>
        <a:bodyPr/>
        <a:lstStyle/>
        <a:p>
          <a:r>
            <a:rPr lang="tr-TR"/>
            <a:t>Eritrositlerde özellikle LDH-1 ve LDH-2 izo-enzimleri bulunur. </a:t>
          </a:r>
          <a:endParaRPr lang="en-US"/>
        </a:p>
      </dgm:t>
    </dgm:pt>
    <dgm:pt modelId="{B3C6C463-6528-428A-997C-DF03E23E77BA}" type="parTrans" cxnId="{D540EA18-6470-4740-9FEF-D520414009CD}">
      <dgm:prSet/>
      <dgm:spPr/>
      <dgm:t>
        <a:bodyPr/>
        <a:lstStyle/>
        <a:p>
          <a:endParaRPr lang="en-US"/>
        </a:p>
      </dgm:t>
    </dgm:pt>
    <dgm:pt modelId="{F4C54AE2-1B5E-48DA-8E03-F1A3A5CF934C}" type="sibTrans" cxnId="{D540EA18-6470-4740-9FEF-D520414009CD}">
      <dgm:prSet/>
      <dgm:spPr/>
      <dgm:t>
        <a:bodyPr/>
        <a:lstStyle/>
        <a:p>
          <a:endParaRPr lang="en-US"/>
        </a:p>
      </dgm:t>
    </dgm:pt>
    <dgm:pt modelId="{56B04908-B1F8-472F-9AB2-A1BE4116C77D}">
      <dgm:prSet/>
      <dgm:spPr/>
      <dgm:t>
        <a:bodyPr/>
        <a:lstStyle/>
        <a:p>
          <a:r>
            <a:rPr lang="tr-TR"/>
            <a:t>Ekstravasküler ve intravasküler ayırımda yararı olabilir. Ekstravasküler hemolizde hafif artış gösterirken (sıcak otoimmün hemolitik anemiler, konjenital formlar), diğerinde daha fazla artış (4-5 kat; PNH, prostetik kapak hemolizi) gösterebilir . </a:t>
          </a:r>
          <a:endParaRPr lang="en-US"/>
        </a:p>
      </dgm:t>
    </dgm:pt>
    <dgm:pt modelId="{A5061FA6-A40C-4BAD-BECD-9E3AABCB8BFD}" type="parTrans" cxnId="{B0269D1F-B4B7-45DB-96B4-F11C52A9478A}">
      <dgm:prSet/>
      <dgm:spPr/>
      <dgm:t>
        <a:bodyPr/>
        <a:lstStyle/>
        <a:p>
          <a:endParaRPr lang="en-US"/>
        </a:p>
      </dgm:t>
    </dgm:pt>
    <dgm:pt modelId="{088F0FA6-E564-412D-80F5-7082B79DCE83}" type="sibTrans" cxnId="{B0269D1F-B4B7-45DB-96B4-F11C52A9478A}">
      <dgm:prSet/>
      <dgm:spPr/>
      <dgm:t>
        <a:bodyPr/>
        <a:lstStyle/>
        <a:p>
          <a:endParaRPr lang="en-US"/>
        </a:p>
      </dgm:t>
    </dgm:pt>
    <dgm:pt modelId="{264FFA7F-43B0-4A1C-B2EC-323C74E3CA5A}" type="pres">
      <dgm:prSet presAssocID="{49E21DDC-7D7C-4262-98DE-EBB786902898}" presName="root" presStyleCnt="0">
        <dgm:presLayoutVars>
          <dgm:dir/>
          <dgm:resizeHandles val="exact"/>
        </dgm:presLayoutVars>
      </dgm:prSet>
      <dgm:spPr/>
    </dgm:pt>
    <dgm:pt modelId="{7E6073CB-889D-4560-889D-778A43BBD678}" type="pres">
      <dgm:prSet presAssocID="{C5EDA2F5-57FA-4C1C-8FA7-C01E9D950326}" presName="compNode" presStyleCnt="0"/>
      <dgm:spPr/>
    </dgm:pt>
    <dgm:pt modelId="{0B48F1E7-B234-4C3F-8346-90B360E6CE8A}" type="pres">
      <dgm:prSet presAssocID="{C5EDA2F5-57FA-4C1C-8FA7-C01E9D950326}" presName="bgRect" presStyleLbl="bgShp" presStyleIdx="0" presStyleCnt="3"/>
      <dgm:spPr/>
    </dgm:pt>
    <dgm:pt modelId="{E364F453-17FE-4379-8ED9-0617BAD901B0}" type="pres">
      <dgm:prSet presAssocID="{C5EDA2F5-57FA-4C1C-8FA7-C01E9D95032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yin"/>
        </a:ext>
      </dgm:extLst>
    </dgm:pt>
    <dgm:pt modelId="{D042D42B-6A49-4E7D-A5F0-EBA7F76FCF60}" type="pres">
      <dgm:prSet presAssocID="{C5EDA2F5-57FA-4C1C-8FA7-C01E9D950326}" presName="spaceRect" presStyleCnt="0"/>
      <dgm:spPr/>
    </dgm:pt>
    <dgm:pt modelId="{144AF46D-D9E8-4718-9C8F-CFBB72717928}" type="pres">
      <dgm:prSet presAssocID="{C5EDA2F5-57FA-4C1C-8FA7-C01E9D950326}" presName="parTx" presStyleLbl="revTx" presStyleIdx="0" presStyleCnt="3">
        <dgm:presLayoutVars>
          <dgm:chMax val="0"/>
          <dgm:chPref val="0"/>
        </dgm:presLayoutVars>
      </dgm:prSet>
      <dgm:spPr/>
    </dgm:pt>
    <dgm:pt modelId="{829A184D-D119-438D-A42D-9B8D432E1BCF}" type="pres">
      <dgm:prSet presAssocID="{07FCA4AA-F562-4E4C-A944-4F92C29B2E0D}" presName="sibTrans" presStyleCnt="0"/>
      <dgm:spPr/>
    </dgm:pt>
    <dgm:pt modelId="{8A8E61B0-3C1B-439C-8648-441CACFEDAD0}" type="pres">
      <dgm:prSet presAssocID="{193D592D-1DA3-4BC7-B185-973E7DF5B998}" presName="compNode" presStyleCnt="0"/>
      <dgm:spPr/>
    </dgm:pt>
    <dgm:pt modelId="{97E24D00-A8B6-4063-929B-DC6328D9747A}" type="pres">
      <dgm:prSet presAssocID="{193D592D-1DA3-4BC7-B185-973E7DF5B998}" presName="bgRect" presStyleLbl="bgShp" presStyleIdx="1" presStyleCnt="3"/>
      <dgm:spPr/>
    </dgm:pt>
    <dgm:pt modelId="{9DDF280B-38B0-4C64-8688-CF721BBA22B5}" type="pres">
      <dgm:prSet presAssocID="{193D592D-1DA3-4BC7-B185-973E7DF5B99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B205EDE9-A679-4242-B82D-85552CD96C56}" type="pres">
      <dgm:prSet presAssocID="{193D592D-1DA3-4BC7-B185-973E7DF5B998}" presName="spaceRect" presStyleCnt="0"/>
      <dgm:spPr/>
    </dgm:pt>
    <dgm:pt modelId="{654E9AC5-6B88-4C0E-B215-2B0537B46DA6}" type="pres">
      <dgm:prSet presAssocID="{193D592D-1DA3-4BC7-B185-973E7DF5B998}" presName="parTx" presStyleLbl="revTx" presStyleIdx="1" presStyleCnt="3">
        <dgm:presLayoutVars>
          <dgm:chMax val="0"/>
          <dgm:chPref val="0"/>
        </dgm:presLayoutVars>
      </dgm:prSet>
      <dgm:spPr/>
    </dgm:pt>
    <dgm:pt modelId="{A7ECBDD1-FFFC-42FD-AD32-FDB4BF4B5B1C}" type="pres">
      <dgm:prSet presAssocID="{F4C54AE2-1B5E-48DA-8E03-F1A3A5CF934C}" presName="sibTrans" presStyleCnt="0"/>
      <dgm:spPr/>
    </dgm:pt>
    <dgm:pt modelId="{C269D0ED-025A-49EB-8176-44372992706E}" type="pres">
      <dgm:prSet presAssocID="{56B04908-B1F8-472F-9AB2-A1BE4116C77D}" presName="compNode" presStyleCnt="0"/>
      <dgm:spPr/>
    </dgm:pt>
    <dgm:pt modelId="{68F98E0C-142D-48BD-B609-8304DC805DED}" type="pres">
      <dgm:prSet presAssocID="{56B04908-B1F8-472F-9AB2-A1BE4116C77D}" presName="bgRect" presStyleLbl="bgShp" presStyleIdx="2" presStyleCnt="3"/>
      <dgm:spPr/>
    </dgm:pt>
    <dgm:pt modelId="{CF0C4CAE-F5C2-4C4D-A745-75D71D079847}" type="pres">
      <dgm:prSet presAssocID="{56B04908-B1F8-472F-9AB2-A1BE4116C77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5BAA91E6-5101-4BFE-861D-60FF34D9D707}" type="pres">
      <dgm:prSet presAssocID="{56B04908-B1F8-472F-9AB2-A1BE4116C77D}" presName="spaceRect" presStyleCnt="0"/>
      <dgm:spPr/>
    </dgm:pt>
    <dgm:pt modelId="{A314F181-1541-40E6-9321-48CB4EA5E80D}" type="pres">
      <dgm:prSet presAssocID="{56B04908-B1F8-472F-9AB2-A1BE4116C77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8597908-1202-4754-860E-54C711C0C8CF}" srcId="{49E21DDC-7D7C-4262-98DE-EBB786902898}" destId="{C5EDA2F5-57FA-4C1C-8FA7-C01E9D950326}" srcOrd="0" destOrd="0" parTransId="{F40B6EA8-0BC4-4DE0-9B89-F03F5F391529}" sibTransId="{07FCA4AA-F562-4E4C-A944-4F92C29B2E0D}"/>
    <dgm:cxn modelId="{D540EA18-6470-4740-9FEF-D520414009CD}" srcId="{49E21DDC-7D7C-4262-98DE-EBB786902898}" destId="{193D592D-1DA3-4BC7-B185-973E7DF5B998}" srcOrd="1" destOrd="0" parTransId="{B3C6C463-6528-428A-997C-DF03E23E77BA}" sibTransId="{F4C54AE2-1B5E-48DA-8E03-F1A3A5CF934C}"/>
    <dgm:cxn modelId="{B0269D1F-B4B7-45DB-96B4-F11C52A9478A}" srcId="{49E21DDC-7D7C-4262-98DE-EBB786902898}" destId="{56B04908-B1F8-472F-9AB2-A1BE4116C77D}" srcOrd="2" destOrd="0" parTransId="{A5061FA6-A40C-4BAD-BECD-9E3AABCB8BFD}" sibTransId="{088F0FA6-E564-412D-80F5-7082B79DCE83}"/>
    <dgm:cxn modelId="{6F96B0AB-FA06-41BF-AA8C-AEE2D53F85C5}" type="presOf" srcId="{C5EDA2F5-57FA-4C1C-8FA7-C01E9D950326}" destId="{144AF46D-D9E8-4718-9C8F-CFBB72717928}" srcOrd="0" destOrd="0" presId="urn:microsoft.com/office/officeart/2018/2/layout/IconVerticalSolidList"/>
    <dgm:cxn modelId="{AB7D63B1-0820-49B8-B0F7-F629196E487C}" type="presOf" srcId="{56B04908-B1F8-472F-9AB2-A1BE4116C77D}" destId="{A314F181-1541-40E6-9321-48CB4EA5E80D}" srcOrd="0" destOrd="0" presId="urn:microsoft.com/office/officeart/2018/2/layout/IconVerticalSolidList"/>
    <dgm:cxn modelId="{549A47DD-4763-4852-877B-D00E178EB2D4}" type="presOf" srcId="{49E21DDC-7D7C-4262-98DE-EBB786902898}" destId="{264FFA7F-43B0-4A1C-B2EC-323C74E3CA5A}" srcOrd="0" destOrd="0" presId="urn:microsoft.com/office/officeart/2018/2/layout/IconVerticalSolidList"/>
    <dgm:cxn modelId="{01D968F4-3333-452F-81B1-2A135A1484F3}" type="presOf" srcId="{193D592D-1DA3-4BC7-B185-973E7DF5B998}" destId="{654E9AC5-6B88-4C0E-B215-2B0537B46DA6}" srcOrd="0" destOrd="0" presId="urn:microsoft.com/office/officeart/2018/2/layout/IconVerticalSolidList"/>
    <dgm:cxn modelId="{CEAB84C1-BBEA-47E3-9440-059CF679A336}" type="presParOf" srcId="{264FFA7F-43B0-4A1C-B2EC-323C74E3CA5A}" destId="{7E6073CB-889D-4560-889D-778A43BBD678}" srcOrd="0" destOrd="0" presId="urn:microsoft.com/office/officeart/2018/2/layout/IconVerticalSolidList"/>
    <dgm:cxn modelId="{1A8E8E9F-2873-4B02-BFBE-458A70C739F5}" type="presParOf" srcId="{7E6073CB-889D-4560-889D-778A43BBD678}" destId="{0B48F1E7-B234-4C3F-8346-90B360E6CE8A}" srcOrd="0" destOrd="0" presId="urn:microsoft.com/office/officeart/2018/2/layout/IconVerticalSolidList"/>
    <dgm:cxn modelId="{D3668943-FA07-46AF-A731-41B907C690E6}" type="presParOf" srcId="{7E6073CB-889D-4560-889D-778A43BBD678}" destId="{E364F453-17FE-4379-8ED9-0617BAD901B0}" srcOrd="1" destOrd="0" presId="urn:microsoft.com/office/officeart/2018/2/layout/IconVerticalSolidList"/>
    <dgm:cxn modelId="{6B596EFC-6F9F-4C89-A31F-BBBD003C3CFD}" type="presParOf" srcId="{7E6073CB-889D-4560-889D-778A43BBD678}" destId="{D042D42B-6A49-4E7D-A5F0-EBA7F76FCF60}" srcOrd="2" destOrd="0" presId="urn:microsoft.com/office/officeart/2018/2/layout/IconVerticalSolidList"/>
    <dgm:cxn modelId="{D4FEDB8D-0B7E-495E-88C5-43747BEABB7E}" type="presParOf" srcId="{7E6073CB-889D-4560-889D-778A43BBD678}" destId="{144AF46D-D9E8-4718-9C8F-CFBB72717928}" srcOrd="3" destOrd="0" presId="urn:microsoft.com/office/officeart/2018/2/layout/IconVerticalSolidList"/>
    <dgm:cxn modelId="{37769340-2738-4BC9-988C-FCEC278DDE4C}" type="presParOf" srcId="{264FFA7F-43B0-4A1C-B2EC-323C74E3CA5A}" destId="{829A184D-D119-438D-A42D-9B8D432E1BCF}" srcOrd="1" destOrd="0" presId="urn:microsoft.com/office/officeart/2018/2/layout/IconVerticalSolidList"/>
    <dgm:cxn modelId="{9970D4B1-4DD3-4BF5-9A91-5E6B204F464F}" type="presParOf" srcId="{264FFA7F-43B0-4A1C-B2EC-323C74E3CA5A}" destId="{8A8E61B0-3C1B-439C-8648-441CACFEDAD0}" srcOrd="2" destOrd="0" presId="urn:microsoft.com/office/officeart/2018/2/layout/IconVerticalSolidList"/>
    <dgm:cxn modelId="{98473CE0-E61B-4061-9D34-4A22D4F6C403}" type="presParOf" srcId="{8A8E61B0-3C1B-439C-8648-441CACFEDAD0}" destId="{97E24D00-A8B6-4063-929B-DC6328D9747A}" srcOrd="0" destOrd="0" presId="urn:microsoft.com/office/officeart/2018/2/layout/IconVerticalSolidList"/>
    <dgm:cxn modelId="{7C4DD7C2-F140-4203-A4A6-E9A3D6664851}" type="presParOf" srcId="{8A8E61B0-3C1B-439C-8648-441CACFEDAD0}" destId="{9DDF280B-38B0-4C64-8688-CF721BBA22B5}" srcOrd="1" destOrd="0" presId="urn:microsoft.com/office/officeart/2018/2/layout/IconVerticalSolidList"/>
    <dgm:cxn modelId="{94D802B2-4060-402A-96A8-D5797583A9A4}" type="presParOf" srcId="{8A8E61B0-3C1B-439C-8648-441CACFEDAD0}" destId="{B205EDE9-A679-4242-B82D-85552CD96C56}" srcOrd="2" destOrd="0" presId="urn:microsoft.com/office/officeart/2018/2/layout/IconVerticalSolidList"/>
    <dgm:cxn modelId="{3B3DB278-067A-4C6F-A57E-4D3010E2D4CE}" type="presParOf" srcId="{8A8E61B0-3C1B-439C-8648-441CACFEDAD0}" destId="{654E9AC5-6B88-4C0E-B215-2B0537B46DA6}" srcOrd="3" destOrd="0" presId="urn:microsoft.com/office/officeart/2018/2/layout/IconVerticalSolidList"/>
    <dgm:cxn modelId="{D4716FE0-407E-442B-A99C-35DCB5168C69}" type="presParOf" srcId="{264FFA7F-43B0-4A1C-B2EC-323C74E3CA5A}" destId="{A7ECBDD1-FFFC-42FD-AD32-FDB4BF4B5B1C}" srcOrd="3" destOrd="0" presId="urn:microsoft.com/office/officeart/2018/2/layout/IconVerticalSolidList"/>
    <dgm:cxn modelId="{5A1951E0-FA13-4050-A483-B5C45F8DB59D}" type="presParOf" srcId="{264FFA7F-43B0-4A1C-B2EC-323C74E3CA5A}" destId="{C269D0ED-025A-49EB-8176-44372992706E}" srcOrd="4" destOrd="0" presId="urn:microsoft.com/office/officeart/2018/2/layout/IconVerticalSolidList"/>
    <dgm:cxn modelId="{926C0E1D-2C12-41C3-BCD9-8C05E0F7EB13}" type="presParOf" srcId="{C269D0ED-025A-49EB-8176-44372992706E}" destId="{68F98E0C-142D-48BD-B609-8304DC805DED}" srcOrd="0" destOrd="0" presId="urn:microsoft.com/office/officeart/2018/2/layout/IconVerticalSolidList"/>
    <dgm:cxn modelId="{EF5CED47-85DE-46A5-8933-27C3E0763227}" type="presParOf" srcId="{C269D0ED-025A-49EB-8176-44372992706E}" destId="{CF0C4CAE-F5C2-4C4D-A745-75D71D079847}" srcOrd="1" destOrd="0" presId="urn:microsoft.com/office/officeart/2018/2/layout/IconVerticalSolidList"/>
    <dgm:cxn modelId="{9D66F607-89BB-4671-9247-F916840078AF}" type="presParOf" srcId="{C269D0ED-025A-49EB-8176-44372992706E}" destId="{5BAA91E6-5101-4BFE-861D-60FF34D9D707}" srcOrd="2" destOrd="0" presId="urn:microsoft.com/office/officeart/2018/2/layout/IconVerticalSolidList"/>
    <dgm:cxn modelId="{22206957-1FEF-4118-BCA1-F24400C22F8D}" type="presParOf" srcId="{C269D0ED-025A-49EB-8176-44372992706E}" destId="{A314F181-1541-40E6-9321-48CB4EA5E8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4EB981B-7734-4467-8CA6-4B647702D390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DFDB4E2-002A-47F3-A423-1F080101D58F}">
      <dgm:prSet custT="1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tr-TR" sz="1800"/>
            <a:t>İndirekt Bilirubin artar.</a:t>
          </a:r>
          <a:endParaRPr lang="en-US" sz="1800"/>
        </a:p>
      </dgm:t>
    </dgm:pt>
    <dgm:pt modelId="{09EEF70B-D2C7-47E4-84A3-B8966216566C}" type="parTrans" cxnId="{5B681DD2-A841-4836-9CF8-61399AB0281B}">
      <dgm:prSet/>
      <dgm:spPr/>
      <dgm:t>
        <a:bodyPr/>
        <a:lstStyle/>
        <a:p>
          <a:endParaRPr lang="en-US" sz="3200"/>
        </a:p>
      </dgm:t>
    </dgm:pt>
    <dgm:pt modelId="{E3911497-F80F-45BB-9E44-78D3FC4A2C62}" type="sibTrans" cxnId="{5B681DD2-A841-4836-9CF8-61399AB0281B}">
      <dgm:prSet/>
      <dgm:spPr/>
      <dgm:t>
        <a:bodyPr/>
        <a:lstStyle/>
        <a:p>
          <a:endParaRPr lang="en-US" sz="3200"/>
        </a:p>
      </dgm:t>
    </dgm:pt>
    <dgm:pt modelId="{C25280AC-0D31-4A7A-AB5B-3FB95793A1F8}">
      <dgm:prSet custT="1"/>
      <dgm:spPr>
        <a:solidFill>
          <a:srgbClr val="0070C0">
            <a:alpha val="80000"/>
          </a:srgbClr>
        </a:solidFill>
      </dgm:spPr>
      <dgm:t>
        <a:bodyPr/>
        <a:lstStyle/>
        <a:p>
          <a:r>
            <a:rPr lang="tr-TR" sz="1800"/>
            <a:t>Hemoliz sırasındaki hiperbilirubinemi genelde 4 mg/dL’yi aşmaz. </a:t>
          </a:r>
          <a:endParaRPr lang="en-US" sz="1800"/>
        </a:p>
      </dgm:t>
    </dgm:pt>
    <dgm:pt modelId="{7DEE8E48-158A-4771-AB39-E2E261D50AEB}" type="parTrans" cxnId="{0C0EBE18-16AE-4C99-8665-C297E915AEF3}">
      <dgm:prSet/>
      <dgm:spPr/>
      <dgm:t>
        <a:bodyPr/>
        <a:lstStyle/>
        <a:p>
          <a:endParaRPr lang="en-US" sz="3200"/>
        </a:p>
      </dgm:t>
    </dgm:pt>
    <dgm:pt modelId="{F24C89FD-35D1-4078-95AA-31E672B6A965}" type="sibTrans" cxnId="{0C0EBE18-16AE-4C99-8665-C297E915AEF3}">
      <dgm:prSet/>
      <dgm:spPr/>
      <dgm:t>
        <a:bodyPr/>
        <a:lstStyle/>
        <a:p>
          <a:endParaRPr lang="en-US" sz="3200"/>
        </a:p>
      </dgm:t>
    </dgm:pt>
    <dgm:pt modelId="{9C7B4716-D9F9-4982-8D0A-C20219C297C3}">
      <dgm:prSet custT="1"/>
      <dgm:spPr>
        <a:solidFill>
          <a:srgbClr val="7030A0">
            <a:alpha val="70000"/>
          </a:srgbClr>
        </a:solidFill>
      </dgm:spPr>
      <dgm:t>
        <a:bodyPr/>
        <a:lstStyle/>
        <a:p>
          <a:r>
            <a:rPr lang="tr-TR" sz="1800"/>
            <a:t>Daha yüksek değerlerde, eşlik eden hepatik fonksiyonlardaki azalma da gözönünde bulundurulmalı, diğer karaciğer enzimlerine de bakılmalıdır. </a:t>
          </a:r>
          <a:endParaRPr lang="en-US" sz="1800"/>
        </a:p>
      </dgm:t>
    </dgm:pt>
    <dgm:pt modelId="{AD3E3DD7-37AF-4E3B-BAE2-14CB31865FE0}" type="parTrans" cxnId="{CCCAE967-1E92-4010-BE23-1BF81757D8B4}">
      <dgm:prSet/>
      <dgm:spPr/>
      <dgm:t>
        <a:bodyPr/>
        <a:lstStyle/>
        <a:p>
          <a:endParaRPr lang="en-US" sz="3200"/>
        </a:p>
      </dgm:t>
    </dgm:pt>
    <dgm:pt modelId="{9DC2EC43-AE2F-4129-BEB9-1EE182F61B9E}" type="sibTrans" cxnId="{CCCAE967-1E92-4010-BE23-1BF81757D8B4}">
      <dgm:prSet/>
      <dgm:spPr/>
      <dgm:t>
        <a:bodyPr/>
        <a:lstStyle/>
        <a:p>
          <a:endParaRPr lang="en-US" sz="3200"/>
        </a:p>
      </dgm:t>
    </dgm:pt>
    <dgm:pt modelId="{DBC688FA-6F93-4610-B1DF-F08635B9BCFE}">
      <dgm:prSet custT="1"/>
      <dgm:spPr>
        <a:solidFill>
          <a:srgbClr val="FF0000">
            <a:alpha val="60000"/>
          </a:srgbClr>
        </a:solidFill>
      </dgm:spPr>
      <dgm:t>
        <a:bodyPr/>
        <a:lstStyle/>
        <a:p>
          <a:r>
            <a:rPr lang="tr-TR" sz="1800" dirty="0"/>
            <a:t>4 mg/</a:t>
          </a:r>
          <a:r>
            <a:rPr lang="tr-TR" sz="1800" dirty="0" err="1"/>
            <a:t>dL</a:t>
          </a:r>
          <a:r>
            <a:rPr lang="tr-TR" sz="1800" dirty="0"/>
            <a:t> </a:t>
          </a:r>
          <a:r>
            <a:rPr lang="tr-TR" sz="1800" dirty="0" err="1"/>
            <a:t>üzerindeki</a:t>
          </a:r>
          <a:r>
            <a:rPr lang="tr-TR" sz="1800" dirty="0"/>
            <a:t> </a:t>
          </a:r>
          <a:r>
            <a:rPr lang="tr-TR" sz="1800" dirty="0" err="1"/>
            <a:t>konjuge</a:t>
          </a:r>
          <a:r>
            <a:rPr lang="tr-TR" sz="1800" dirty="0"/>
            <a:t> </a:t>
          </a:r>
          <a:r>
            <a:rPr lang="tr-TR" sz="1800" dirty="0" err="1"/>
            <a:t>olmamıs</a:t>
          </a:r>
          <a:r>
            <a:rPr lang="tr-TR" sz="1800" dirty="0"/>
            <a:t>̧ </a:t>
          </a:r>
          <a:r>
            <a:rPr lang="tr-TR" sz="1800" dirty="0" err="1"/>
            <a:t>bilirubin</a:t>
          </a:r>
          <a:r>
            <a:rPr lang="tr-TR" sz="1800" dirty="0"/>
            <a:t> </a:t>
          </a:r>
          <a:r>
            <a:rPr lang="tr-TR" sz="1800" dirty="0" err="1"/>
            <a:t>değerleri</a:t>
          </a:r>
          <a:r>
            <a:rPr lang="tr-TR" sz="1800" dirty="0"/>
            <a:t> akut masif </a:t>
          </a:r>
          <a:r>
            <a:rPr lang="tr-TR" sz="1800" dirty="0" err="1"/>
            <a:t>hemolizde</a:t>
          </a:r>
          <a:r>
            <a:rPr lang="tr-TR" sz="1800" dirty="0"/>
            <a:t> (G6PD </a:t>
          </a:r>
          <a:r>
            <a:rPr lang="tr-TR" sz="1800" dirty="0" err="1"/>
            <a:t>eksikliği</a:t>
          </a:r>
          <a:r>
            <a:rPr lang="tr-TR" sz="1800" dirty="0"/>
            <a:t> ya da </a:t>
          </a:r>
          <a:r>
            <a:rPr lang="tr-TR" sz="1800" dirty="0" err="1"/>
            <a:t>transfüzyon</a:t>
          </a:r>
          <a:r>
            <a:rPr lang="tr-TR" sz="1800" dirty="0"/>
            <a:t> reaksiyonları)  ve beraberinde </a:t>
          </a:r>
          <a:r>
            <a:rPr lang="tr-TR" sz="1800" dirty="0" err="1"/>
            <a:t>eşlik</a:t>
          </a:r>
          <a:r>
            <a:rPr lang="tr-TR" sz="1800" dirty="0"/>
            <a:t> eden </a:t>
          </a:r>
          <a:r>
            <a:rPr lang="tr-TR" sz="1800" dirty="0" err="1"/>
            <a:t>Gilbert</a:t>
          </a:r>
          <a:r>
            <a:rPr lang="tr-TR" sz="1800" dirty="0"/>
            <a:t> sendromu durumunda </a:t>
          </a:r>
          <a:r>
            <a:rPr lang="tr-TR" sz="1800" dirty="0" err="1"/>
            <a:t>görülür</a:t>
          </a:r>
          <a:r>
            <a:rPr lang="tr-TR" sz="1800" dirty="0"/>
            <a:t>. </a:t>
          </a:r>
          <a:endParaRPr lang="en-US" sz="1800" dirty="0"/>
        </a:p>
      </dgm:t>
    </dgm:pt>
    <dgm:pt modelId="{59F97593-276A-4875-94C4-DE812321F3F3}" type="parTrans" cxnId="{5BBCACAA-CB13-493A-9D4F-F1396159215A}">
      <dgm:prSet/>
      <dgm:spPr/>
      <dgm:t>
        <a:bodyPr/>
        <a:lstStyle/>
        <a:p>
          <a:endParaRPr lang="en-US" sz="3200"/>
        </a:p>
      </dgm:t>
    </dgm:pt>
    <dgm:pt modelId="{923AB956-5019-49A1-B25E-8CD55EFB5E69}" type="sibTrans" cxnId="{5BBCACAA-CB13-493A-9D4F-F1396159215A}">
      <dgm:prSet/>
      <dgm:spPr/>
      <dgm:t>
        <a:bodyPr/>
        <a:lstStyle/>
        <a:p>
          <a:endParaRPr lang="en-US" sz="3200"/>
        </a:p>
      </dgm:t>
    </dgm:pt>
    <dgm:pt modelId="{049A6898-ABD6-4C74-9255-FE0FD9415DDC}">
      <dgm:prSet custT="1"/>
      <dgm:spPr>
        <a:solidFill>
          <a:srgbClr val="002060">
            <a:alpha val="50000"/>
          </a:srgbClr>
        </a:solidFill>
      </dgm:spPr>
      <dgm:t>
        <a:bodyPr/>
        <a:lstStyle/>
        <a:p>
          <a:r>
            <a:rPr lang="tr-TR" sz="1600" b="1" dirty="0" err="1"/>
            <a:t>Bilirubin</a:t>
          </a:r>
          <a:r>
            <a:rPr lang="tr-TR" sz="1600" b="1" dirty="0"/>
            <a:t> </a:t>
          </a:r>
          <a:r>
            <a:rPr lang="tr-TR" sz="1600" b="1" dirty="0" err="1"/>
            <a:t>hemolitik</a:t>
          </a:r>
          <a:r>
            <a:rPr lang="tr-TR" sz="1600" b="1" dirty="0"/>
            <a:t> anemi tedavisine yanıtı </a:t>
          </a:r>
          <a:r>
            <a:rPr lang="tr-TR" sz="1600" b="1" dirty="0" err="1"/>
            <a:t>gösteren</a:t>
          </a:r>
          <a:r>
            <a:rPr lang="tr-TR" sz="1600" b="1" dirty="0"/>
            <a:t> erken bir </a:t>
          </a:r>
          <a:r>
            <a:rPr lang="tr-TR" sz="1600" b="1" dirty="0" err="1"/>
            <a:t>belirteçtir</a:t>
          </a:r>
          <a:r>
            <a:rPr lang="tr-TR" sz="1600" b="1" dirty="0"/>
            <a:t>. </a:t>
          </a:r>
          <a:r>
            <a:rPr lang="tr-TR" sz="1600" b="1" dirty="0" err="1"/>
            <a:t>Otoimmün</a:t>
          </a:r>
          <a:r>
            <a:rPr lang="tr-TR" sz="1600" b="1" dirty="0"/>
            <a:t> </a:t>
          </a:r>
          <a:r>
            <a:rPr lang="tr-TR" sz="1600" b="1" dirty="0" err="1"/>
            <a:t>hemolitik</a:t>
          </a:r>
          <a:r>
            <a:rPr lang="tr-TR" sz="1600" b="1" dirty="0"/>
            <a:t> anemilerde </a:t>
          </a:r>
          <a:r>
            <a:rPr lang="tr-TR" sz="1600" b="1" dirty="0" err="1"/>
            <a:t>steroid</a:t>
          </a:r>
          <a:r>
            <a:rPr lang="tr-TR" sz="1600" b="1" dirty="0"/>
            <a:t> tedavisinin 7. </a:t>
          </a:r>
          <a:r>
            <a:rPr lang="tr-TR" sz="1600" b="1" dirty="0" err="1"/>
            <a:t>günu</a:t>
          </a:r>
          <a:r>
            <a:rPr lang="tr-TR" sz="1600" b="1" dirty="0"/>
            <a:t>̈ </a:t>
          </a:r>
          <a:r>
            <a:rPr lang="tr-TR" sz="1600" b="1" dirty="0" err="1"/>
            <a:t>konjuge</a:t>
          </a:r>
          <a:r>
            <a:rPr lang="tr-TR" sz="1600" b="1" dirty="0"/>
            <a:t> </a:t>
          </a:r>
          <a:r>
            <a:rPr lang="tr-TR" sz="1600" b="1" dirty="0" err="1"/>
            <a:t>olmamıs</a:t>
          </a:r>
          <a:r>
            <a:rPr lang="tr-TR" sz="1600" b="1" dirty="0"/>
            <a:t>̧ </a:t>
          </a:r>
          <a:r>
            <a:rPr lang="tr-TR" sz="1600" b="1" dirty="0" err="1"/>
            <a:t>bilirubin</a:t>
          </a:r>
          <a:r>
            <a:rPr lang="tr-TR" sz="1600" b="1" dirty="0"/>
            <a:t> </a:t>
          </a:r>
          <a:r>
            <a:rPr lang="tr-TR" sz="1600" b="1" dirty="0" err="1"/>
            <a:t>düzeyleri</a:t>
          </a:r>
          <a:r>
            <a:rPr lang="tr-TR" sz="1600" b="1" dirty="0"/>
            <a:t> azalmaya </a:t>
          </a:r>
          <a:r>
            <a:rPr lang="tr-TR" sz="1600" b="1" dirty="0" err="1"/>
            <a:t>başlar</a:t>
          </a:r>
          <a:r>
            <a:rPr lang="tr-TR" sz="1600" b="1" dirty="0"/>
            <a:t>. Erken yanıt </a:t>
          </a:r>
          <a:r>
            <a:rPr lang="tr-TR" sz="1600" b="1" dirty="0" err="1"/>
            <a:t>göstergesidir</a:t>
          </a:r>
          <a:r>
            <a:rPr lang="tr-TR" sz="1600" b="1" dirty="0"/>
            <a:t> </a:t>
          </a:r>
          <a:endParaRPr lang="en-US" sz="1600" dirty="0"/>
        </a:p>
      </dgm:t>
    </dgm:pt>
    <dgm:pt modelId="{E13B12FF-128F-4325-A985-2B439F3DE755}" type="parTrans" cxnId="{E73E6166-1F0E-462B-AEE9-11BE24912555}">
      <dgm:prSet/>
      <dgm:spPr/>
      <dgm:t>
        <a:bodyPr/>
        <a:lstStyle/>
        <a:p>
          <a:endParaRPr lang="en-US" sz="3200"/>
        </a:p>
      </dgm:t>
    </dgm:pt>
    <dgm:pt modelId="{17CACE20-1D6D-4449-9E93-D40F6BB0778B}" type="sibTrans" cxnId="{E73E6166-1F0E-462B-AEE9-11BE24912555}">
      <dgm:prSet/>
      <dgm:spPr/>
      <dgm:t>
        <a:bodyPr/>
        <a:lstStyle/>
        <a:p>
          <a:endParaRPr lang="en-US" sz="3200"/>
        </a:p>
      </dgm:t>
    </dgm:pt>
    <dgm:pt modelId="{59772714-69FA-E143-8053-489879990929}" type="pres">
      <dgm:prSet presAssocID="{F4EB981B-7734-4467-8CA6-4B647702D390}" presName="linear" presStyleCnt="0">
        <dgm:presLayoutVars>
          <dgm:animLvl val="lvl"/>
          <dgm:resizeHandles val="exact"/>
        </dgm:presLayoutVars>
      </dgm:prSet>
      <dgm:spPr/>
    </dgm:pt>
    <dgm:pt modelId="{FE762BD3-0AAF-0A41-A99E-A741E1428978}" type="pres">
      <dgm:prSet presAssocID="{1DFDB4E2-002A-47F3-A423-1F080101D58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964266A-79CF-B14D-97C1-6595927F9B1B}" type="pres">
      <dgm:prSet presAssocID="{E3911497-F80F-45BB-9E44-78D3FC4A2C62}" presName="spacer" presStyleCnt="0"/>
      <dgm:spPr/>
    </dgm:pt>
    <dgm:pt modelId="{C0BC1E9B-564B-0147-8301-D250ED4D3B77}" type="pres">
      <dgm:prSet presAssocID="{C25280AC-0D31-4A7A-AB5B-3FB95793A1F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CA22764-C451-9D42-A9C6-1F33DE0CDA8D}" type="pres">
      <dgm:prSet presAssocID="{F24C89FD-35D1-4078-95AA-31E672B6A965}" presName="spacer" presStyleCnt="0"/>
      <dgm:spPr/>
    </dgm:pt>
    <dgm:pt modelId="{A9D9A8B8-C14F-4C4A-8087-88817128C944}" type="pres">
      <dgm:prSet presAssocID="{9C7B4716-D9F9-4982-8D0A-C20219C297C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77508B0-5224-764A-A1FB-956E9CF67F7C}" type="pres">
      <dgm:prSet presAssocID="{9DC2EC43-AE2F-4129-BEB9-1EE182F61B9E}" presName="spacer" presStyleCnt="0"/>
      <dgm:spPr/>
    </dgm:pt>
    <dgm:pt modelId="{693A8524-99B7-6E4E-9C9C-523C9876E5EA}" type="pres">
      <dgm:prSet presAssocID="{DBC688FA-6F93-4610-B1DF-F08635B9BCF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A1A616F-5725-F748-B178-FC712191A3F0}" type="pres">
      <dgm:prSet presAssocID="{923AB956-5019-49A1-B25E-8CD55EFB5E69}" presName="spacer" presStyleCnt="0"/>
      <dgm:spPr/>
    </dgm:pt>
    <dgm:pt modelId="{E5007C7E-CEAE-6747-9904-A2FD0E9932A9}" type="pres">
      <dgm:prSet presAssocID="{049A6898-ABD6-4C74-9255-FE0FD9415DD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C0EBE18-16AE-4C99-8665-C297E915AEF3}" srcId="{F4EB981B-7734-4467-8CA6-4B647702D390}" destId="{C25280AC-0D31-4A7A-AB5B-3FB95793A1F8}" srcOrd="1" destOrd="0" parTransId="{7DEE8E48-158A-4771-AB39-E2E261D50AEB}" sibTransId="{F24C89FD-35D1-4078-95AA-31E672B6A965}"/>
    <dgm:cxn modelId="{343A291F-5A13-3E4E-9730-850D4AB20FBB}" type="presOf" srcId="{F4EB981B-7734-4467-8CA6-4B647702D390}" destId="{59772714-69FA-E143-8053-489879990929}" srcOrd="0" destOrd="0" presId="urn:microsoft.com/office/officeart/2005/8/layout/vList2"/>
    <dgm:cxn modelId="{E73E6166-1F0E-462B-AEE9-11BE24912555}" srcId="{F4EB981B-7734-4467-8CA6-4B647702D390}" destId="{049A6898-ABD6-4C74-9255-FE0FD9415DDC}" srcOrd="4" destOrd="0" parTransId="{E13B12FF-128F-4325-A985-2B439F3DE755}" sibTransId="{17CACE20-1D6D-4449-9E93-D40F6BB0778B}"/>
    <dgm:cxn modelId="{CCCAE967-1E92-4010-BE23-1BF81757D8B4}" srcId="{F4EB981B-7734-4467-8CA6-4B647702D390}" destId="{9C7B4716-D9F9-4982-8D0A-C20219C297C3}" srcOrd="2" destOrd="0" parTransId="{AD3E3DD7-37AF-4E3B-BAE2-14CB31865FE0}" sibTransId="{9DC2EC43-AE2F-4129-BEB9-1EE182F61B9E}"/>
    <dgm:cxn modelId="{7A0FCE77-B7A9-5445-8D6D-EC4333D3F733}" type="presOf" srcId="{1DFDB4E2-002A-47F3-A423-1F080101D58F}" destId="{FE762BD3-0AAF-0A41-A99E-A741E1428978}" srcOrd="0" destOrd="0" presId="urn:microsoft.com/office/officeart/2005/8/layout/vList2"/>
    <dgm:cxn modelId="{D85F9F99-C6DC-9B41-BB57-0D679D67FC5F}" type="presOf" srcId="{049A6898-ABD6-4C74-9255-FE0FD9415DDC}" destId="{E5007C7E-CEAE-6747-9904-A2FD0E9932A9}" srcOrd="0" destOrd="0" presId="urn:microsoft.com/office/officeart/2005/8/layout/vList2"/>
    <dgm:cxn modelId="{5BBCACAA-CB13-493A-9D4F-F1396159215A}" srcId="{F4EB981B-7734-4467-8CA6-4B647702D390}" destId="{DBC688FA-6F93-4610-B1DF-F08635B9BCFE}" srcOrd="3" destOrd="0" parTransId="{59F97593-276A-4875-94C4-DE812321F3F3}" sibTransId="{923AB956-5019-49A1-B25E-8CD55EFB5E69}"/>
    <dgm:cxn modelId="{C60E7CB1-20C5-F64F-BF1F-1AF59EB852F0}" type="presOf" srcId="{C25280AC-0D31-4A7A-AB5B-3FB95793A1F8}" destId="{C0BC1E9B-564B-0147-8301-D250ED4D3B77}" srcOrd="0" destOrd="0" presId="urn:microsoft.com/office/officeart/2005/8/layout/vList2"/>
    <dgm:cxn modelId="{A98767C2-0472-3546-BDCE-F053CF30982C}" type="presOf" srcId="{9C7B4716-D9F9-4982-8D0A-C20219C297C3}" destId="{A9D9A8B8-C14F-4C4A-8087-88817128C944}" srcOrd="0" destOrd="0" presId="urn:microsoft.com/office/officeart/2005/8/layout/vList2"/>
    <dgm:cxn modelId="{5B681DD2-A841-4836-9CF8-61399AB0281B}" srcId="{F4EB981B-7734-4467-8CA6-4B647702D390}" destId="{1DFDB4E2-002A-47F3-A423-1F080101D58F}" srcOrd="0" destOrd="0" parTransId="{09EEF70B-D2C7-47E4-84A3-B8966216566C}" sibTransId="{E3911497-F80F-45BB-9E44-78D3FC4A2C62}"/>
    <dgm:cxn modelId="{2C91D4E5-6FF6-9647-A16C-6C29C45B43AA}" type="presOf" srcId="{DBC688FA-6F93-4610-B1DF-F08635B9BCFE}" destId="{693A8524-99B7-6E4E-9C9C-523C9876E5EA}" srcOrd="0" destOrd="0" presId="urn:microsoft.com/office/officeart/2005/8/layout/vList2"/>
    <dgm:cxn modelId="{B81D7780-E0B3-B84F-B62A-FD5F7A14670C}" type="presParOf" srcId="{59772714-69FA-E143-8053-489879990929}" destId="{FE762BD3-0AAF-0A41-A99E-A741E1428978}" srcOrd="0" destOrd="0" presId="urn:microsoft.com/office/officeart/2005/8/layout/vList2"/>
    <dgm:cxn modelId="{75EC46EC-8B99-EB4A-9FE1-CD22F0CC6472}" type="presParOf" srcId="{59772714-69FA-E143-8053-489879990929}" destId="{2964266A-79CF-B14D-97C1-6595927F9B1B}" srcOrd="1" destOrd="0" presId="urn:microsoft.com/office/officeart/2005/8/layout/vList2"/>
    <dgm:cxn modelId="{16683568-B39B-1141-AE7E-A0DE2E3FFEF1}" type="presParOf" srcId="{59772714-69FA-E143-8053-489879990929}" destId="{C0BC1E9B-564B-0147-8301-D250ED4D3B77}" srcOrd="2" destOrd="0" presId="urn:microsoft.com/office/officeart/2005/8/layout/vList2"/>
    <dgm:cxn modelId="{4BF55BB4-3039-B64B-B6A7-22A61DBB8A1D}" type="presParOf" srcId="{59772714-69FA-E143-8053-489879990929}" destId="{5CA22764-C451-9D42-A9C6-1F33DE0CDA8D}" srcOrd="3" destOrd="0" presId="urn:microsoft.com/office/officeart/2005/8/layout/vList2"/>
    <dgm:cxn modelId="{B4EC1441-9F74-E347-B9BD-8AF52C7908A6}" type="presParOf" srcId="{59772714-69FA-E143-8053-489879990929}" destId="{A9D9A8B8-C14F-4C4A-8087-88817128C944}" srcOrd="4" destOrd="0" presId="urn:microsoft.com/office/officeart/2005/8/layout/vList2"/>
    <dgm:cxn modelId="{847A8CD1-EDA8-7143-9037-AAE595C8533D}" type="presParOf" srcId="{59772714-69FA-E143-8053-489879990929}" destId="{D77508B0-5224-764A-A1FB-956E9CF67F7C}" srcOrd="5" destOrd="0" presId="urn:microsoft.com/office/officeart/2005/8/layout/vList2"/>
    <dgm:cxn modelId="{1724385E-719C-8449-9F1A-46849B5EAF68}" type="presParOf" srcId="{59772714-69FA-E143-8053-489879990929}" destId="{693A8524-99B7-6E4E-9C9C-523C9876E5EA}" srcOrd="6" destOrd="0" presId="urn:microsoft.com/office/officeart/2005/8/layout/vList2"/>
    <dgm:cxn modelId="{2BDA20FF-AFF7-2847-B8BE-6A2D538DC8CD}" type="presParOf" srcId="{59772714-69FA-E143-8053-489879990929}" destId="{7A1A616F-5725-F748-B178-FC712191A3F0}" srcOrd="7" destOrd="0" presId="urn:microsoft.com/office/officeart/2005/8/layout/vList2"/>
    <dgm:cxn modelId="{3F87A643-1F89-5C45-9C9B-DC9BCA0241D3}" type="presParOf" srcId="{59772714-69FA-E143-8053-489879990929}" destId="{E5007C7E-CEAE-6747-9904-A2FD0E9932A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B4F42C-7EF0-4ADB-B7A2-9F6B43EC2AD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DAFB84-4DDD-4F8C-93C9-60FFD69E92E2}">
      <dgm:prSet custT="1"/>
      <dgm:spPr/>
      <dgm:t>
        <a:bodyPr/>
        <a:lstStyle/>
        <a:p>
          <a:r>
            <a:rPr lang="tr-TR" sz="2800"/>
            <a:t>Suda çözünen bir vitamindir</a:t>
          </a:r>
          <a:endParaRPr lang="en-US" sz="2800"/>
        </a:p>
      </dgm:t>
    </dgm:pt>
    <dgm:pt modelId="{D95A0053-A26F-4355-BB48-61DE5E444CF4}" type="parTrans" cxnId="{6C77A99F-5BAA-4FFF-A172-2E6F1DE7592F}">
      <dgm:prSet/>
      <dgm:spPr/>
      <dgm:t>
        <a:bodyPr/>
        <a:lstStyle/>
        <a:p>
          <a:endParaRPr lang="en-US" sz="2000"/>
        </a:p>
      </dgm:t>
    </dgm:pt>
    <dgm:pt modelId="{CBB10FF2-01F4-46F2-ABD4-988F0ECFCBEB}" type="sibTrans" cxnId="{6C77A99F-5BAA-4FFF-A172-2E6F1DE7592F}">
      <dgm:prSet/>
      <dgm:spPr/>
      <dgm:t>
        <a:bodyPr/>
        <a:lstStyle/>
        <a:p>
          <a:endParaRPr lang="en-US" sz="2000"/>
        </a:p>
      </dgm:t>
    </dgm:pt>
    <dgm:pt modelId="{15BD8CCD-F727-4B87-85DF-8840B2560550}">
      <dgm:prSet custT="1"/>
      <dgm:spPr/>
      <dgm:t>
        <a:bodyPr/>
        <a:lstStyle/>
        <a:p>
          <a:r>
            <a:rPr lang="tr-TR" sz="2800" dirty="0"/>
            <a:t>Vitamin B12 (</a:t>
          </a:r>
          <a:r>
            <a:rPr lang="tr-TR" sz="2800" dirty="0" err="1"/>
            <a:t>kobalamin</a:t>
          </a:r>
          <a:r>
            <a:rPr lang="tr-TR" sz="2800" dirty="0"/>
            <a:t>, kobalt taşıyan amin) nükleik </a:t>
          </a:r>
          <a:r>
            <a:rPr lang="tr-TR" sz="2800" dirty="0" err="1"/>
            <a:t>asid</a:t>
          </a:r>
          <a:r>
            <a:rPr lang="tr-TR" sz="2800" dirty="0"/>
            <a:t> sentezi dahil olmak üzere bir çok </a:t>
          </a:r>
          <a:r>
            <a:rPr lang="tr-TR" sz="2800" dirty="0" err="1"/>
            <a:t>metabolik</a:t>
          </a:r>
          <a:r>
            <a:rPr lang="tr-TR" sz="2800" dirty="0"/>
            <a:t> olayda </a:t>
          </a:r>
          <a:r>
            <a:rPr lang="tr-TR" sz="2800" dirty="0" err="1"/>
            <a:t>koenzim</a:t>
          </a:r>
          <a:r>
            <a:rPr lang="tr-TR" sz="2800" dirty="0"/>
            <a:t> olarak rol alan bir vitamindir.</a:t>
          </a:r>
          <a:endParaRPr lang="en-US" sz="2800" dirty="0"/>
        </a:p>
      </dgm:t>
    </dgm:pt>
    <dgm:pt modelId="{69757DBC-2B7F-451F-B0F0-AE44D92BF92C}" type="parTrans" cxnId="{9590E8E6-0102-49CB-8D48-309F9ACF0D3C}">
      <dgm:prSet/>
      <dgm:spPr/>
      <dgm:t>
        <a:bodyPr/>
        <a:lstStyle/>
        <a:p>
          <a:endParaRPr lang="en-US" sz="2000"/>
        </a:p>
      </dgm:t>
    </dgm:pt>
    <dgm:pt modelId="{A249E791-924E-4706-9693-5B897D500619}" type="sibTrans" cxnId="{9590E8E6-0102-49CB-8D48-309F9ACF0D3C}">
      <dgm:prSet/>
      <dgm:spPr/>
      <dgm:t>
        <a:bodyPr/>
        <a:lstStyle/>
        <a:p>
          <a:endParaRPr lang="en-US" sz="2000"/>
        </a:p>
      </dgm:t>
    </dgm:pt>
    <dgm:pt modelId="{D384913E-5BD7-4536-9101-D3291ED7C311}">
      <dgm:prSet custT="1"/>
      <dgm:spPr/>
      <dgm:t>
        <a:bodyPr/>
        <a:lstStyle/>
        <a:p>
          <a:r>
            <a:rPr lang="tr-TR" sz="2800"/>
            <a:t>Eksikliğinde rol aldığı metabolik olayların gerçekleşmemesi sonucu başta hematopoetik ve sinir sistemi olmak üzere birçok sistem etkilenir</a:t>
          </a:r>
          <a:endParaRPr lang="en-US" sz="2800"/>
        </a:p>
      </dgm:t>
    </dgm:pt>
    <dgm:pt modelId="{E7208F2D-F50E-4031-BAE5-19EC514CF16D}" type="parTrans" cxnId="{403BA221-51C3-49DC-BA12-96F3E1D07F43}">
      <dgm:prSet/>
      <dgm:spPr/>
      <dgm:t>
        <a:bodyPr/>
        <a:lstStyle/>
        <a:p>
          <a:endParaRPr lang="en-US" sz="2000"/>
        </a:p>
      </dgm:t>
    </dgm:pt>
    <dgm:pt modelId="{B1864508-2245-42D1-B7B8-3931C02B5C2E}" type="sibTrans" cxnId="{403BA221-51C3-49DC-BA12-96F3E1D07F43}">
      <dgm:prSet/>
      <dgm:spPr/>
      <dgm:t>
        <a:bodyPr/>
        <a:lstStyle/>
        <a:p>
          <a:endParaRPr lang="en-US" sz="2000"/>
        </a:p>
      </dgm:t>
    </dgm:pt>
    <dgm:pt modelId="{47C6FE76-73E0-9747-BF49-BF53824C00F3}" type="pres">
      <dgm:prSet presAssocID="{7BB4F42C-7EF0-4ADB-B7A2-9F6B43EC2AD0}" presName="linear" presStyleCnt="0">
        <dgm:presLayoutVars>
          <dgm:animLvl val="lvl"/>
          <dgm:resizeHandles val="exact"/>
        </dgm:presLayoutVars>
      </dgm:prSet>
      <dgm:spPr/>
    </dgm:pt>
    <dgm:pt modelId="{DB41FF5D-2532-C846-B61B-06DF4A541A9A}" type="pres">
      <dgm:prSet presAssocID="{39DAFB84-4DDD-4F8C-93C9-60FFD69E92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11B8AD-324F-F54D-A1A3-35F32DFFB2F3}" type="pres">
      <dgm:prSet presAssocID="{CBB10FF2-01F4-46F2-ABD4-988F0ECFCBEB}" presName="spacer" presStyleCnt="0"/>
      <dgm:spPr/>
    </dgm:pt>
    <dgm:pt modelId="{1891AD87-75E1-D94F-B419-8FF79FBCFEDB}" type="pres">
      <dgm:prSet presAssocID="{15BD8CCD-F727-4B87-85DF-8840B25605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1E60ABF-07D3-B84D-ACEA-D12405EBA4A9}" type="pres">
      <dgm:prSet presAssocID="{A249E791-924E-4706-9693-5B897D500619}" presName="spacer" presStyleCnt="0"/>
      <dgm:spPr/>
    </dgm:pt>
    <dgm:pt modelId="{4F0888C5-5A80-FA44-A5C5-AFACBC78EB33}" type="pres">
      <dgm:prSet presAssocID="{D384913E-5BD7-4536-9101-D3291ED7C31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03BA221-51C3-49DC-BA12-96F3E1D07F43}" srcId="{7BB4F42C-7EF0-4ADB-B7A2-9F6B43EC2AD0}" destId="{D384913E-5BD7-4536-9101-D3291ED7C311}" srcOrd="2" destOrd="0" parTransId="{E7208F2D-F50E-4031-BAE5-19EC514CF16D}" sibTransId="{B1864508-2245-42D1-B7B8-3931C02B5C2E}"/>
    <dgm:cxn modelId="{F289F955-76E3-6B4A-BDAE-F5BA81EF8217}" type="presOf" srcId="{7BB4F42C-7EF0-4ADB-B7A2-9F6B43EC2AD0}" destId="{47C6FE76-73E0-9747-BF49-BF53824C00F3}" srcOrd="0" destOrd="0" presId="urn:microsoft.com/office/officeart/2005/8/layout/vList2"/>
    <dgm:cxn modelId="{6C77A99F-5BAA-4FFF-A172-2E6F1DE7592F}" srcId="{7BB4F42C-7EF0-4ADB-B7A2-9F6B43EC2AD0}" destId="{39DAFB84-4DDD-4F8C-93C9-60FFD69E92E2}" srcOrd="0" destOrd="0" parTransId="{D95A0053-A26F-4355-BB48-61DE5E444CF4}" sibTransId="{CBB10FF2-01F4-46F2-ABD4-988F0ECFCBEB}"/>
    <dgm:cxn modelId="{97C47FA5-4D36-5643-94DC-CA702095364C}" type="presOf" srcId="{D384913E-5BD7-4536-9101-D3291ED7C311}" destId="{4F0888C5-5A80-FA44-A5C5-AFACBC78EB33}" srcOrd="0" destOrd="0" presId="urn:microsoft.com/office/officeart/2005/8/layout/vList2"/>
    <dgm:cxn modelId="{668A54BE-CAF2-A646-BDD8-F3BEBB32CA51}" type="presOf" srcId="{39DAFB84-4DDD-4F8C-93C9-60FFD69E92E2}" destId="{DB41FF5D-2532-C846-B61B-06DF4A541A9A}" srcOrd="0" destOrd="0" presId="urn:microsoft.com/office/officeart/2005/8/layout/vList2"/>
    <dgm:cxn modelId="{9590E8E6-0102-49CB-8D48-309F9ACF0D3C}" srcId="{7BB4F42C-7EF0-4ADB-B7A2-9F6B43EC2AD0}" destId="{15BD8CCD-F727-4B87-85DF-8840B2560550}" srcOrd="1" destOrd="0" parTransId="{69757DBC-2B7F-451F-B0F0-AE44D92BF92C}" sibTransId="{A249E791-924E-4706-9693-5B897D500619}"/>
    <dgm:cxn modelId="{53DD6FE9-DDB4-BE47-9673-F1DE4D646767}" type="presOf" srcId="{15BD8CCD-F727-4B87-85DF-8840B2560550}" destId="{1891AD87-75E1-D94F-B419-8FF79FBCFEDB}" srcOrd="0" destOrd="0" presId="urn:microsoft.com/office/officeart/2005/8/layout/vList2"/>
    <dgm:cxn modelId="{A8799234-6EA1-4947-81DB-2721E2F5483D}" type="presParOf" srcId="{47C6FE76-73E0-9747-BF49-BF53824C00F3}" destId="{DB41FF5D-2532-C846-B61B-06DF4A541A9A}" srcOrd="0" destOrd="0" presId="urn:microsoft.com/office/officeart/2005/8/layout/vList2"/>
    <dgm:cxn modelId="{44E4EF54-80B3-D646-B2F3-3AD053CD53B8}" type="presParOf" srcId="{47C6FE76-73E0-9747-BF49-BF53824C00F3}" destId="{6311B8AD-324F-F54D-A1A3-35F32DFFB2F3}" srcOrd="1" destOrd="0" presId="urn:microsoft.com/office/officeart/2005/8/layout/vList2"/>
    <dgm:cxn modelId="{143B538F-7BEB-F043-9636-71244E6226EF}" type="presParOf" srcId="{47C6FE76-73E0-9747-BF49-BF53824C00F3}" destId="{1891AD87-75E1-D94F-B419-8FF79FBCFEDB}" srcOrd="2" destOrd="0" presId="urn:microsoft.com/office/officeart/2005/8/layout/vList2"/>
    <dgm:cxn modelId="{1A8C9D38-3D70-7D4C-8D11-C8EAB795BE77}" type="presParOf" srcId="{47C6FE76-73E0-9747-BF49-BF53824C00F3}" destId="{F1E60ABF-07D3-B84D-ACEA-D12405EBA4A9}" srcOrd="3" destOrd="0" presId="urn:microsoft.com/office/officeart/2005/8/layout/vList2"/>
    <dgm:cxn modelId="{3055525B-C10D-6647-8DE7-ACA7529AD2B2}" type="presParOf" srcId="{47C6FE76-73E0-9747-BF49-BF53824C00F3}" destId="{4F0888C5-5A80-FA44-A5C5-AFACBC78EB3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8C16B1D-D9F5-4774-BD07-4A2E84C02CC2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97B2323-216C-4A39-9CC7-2C7368DD1AAE}">
      <dgm:prSet/>
      <dgm:spPr/>
      <dgm:t>
        <a:bodyPr/>
        <a:lstStyle/>
        <a:p>
          <a:r>
            <a:rPr lang="tr-TR" dirty="0" err="1"/>
            <a:t>Çalışmalarda</a:t>
          </a:r>
          <a:r>
            <a:rPr lang="tr-TR" dirty="0"/>
            <a:t> artan serum LDH </a:t>
          </a:r>
          <a:r>
            <a:rPr lang="tr-TR" dirty="0" err="1"/>
            <a:t>düzeyi</a:t>
          </a:r>
          <a:r>
            <a:rPr lang="tr-TR" dirty="0"/>
            <a:t> ile azalan </a:t>
          </a:r>
          <a:r>
            <a:rPr lang="tr-TR" dirty="0" err="1"/>
            <a:t>haptoglobin</a:t>
          </a:r>
          <a:r>
            <a:rPr lang="tr-TR" dirty="0"/>
            <a:t> </a:t>
          </a:r>
          <a:r>
            <a:rPr lang="tr-TR" dirty="0" err="1"/>
            <a:t>düzeyinin</a:t>
          </a:r>
          <a:r>
            <a:rPr lang="tr-TR" dirty="0"/>
            <a:t> </a:t>
          </a:r>
          <a:r>
            <a:rPr lang="tr-TR" dirty="0" err="1"/>
            <a:t>birlikteliğinin</a:t>
          </a:r>
          <a:r>
            <a:rPr lang="tr-TR" dirty="0"/>
            <a:t> hemoliz </a:t>
          </a:r>
          <a:r>
            <a:rPr lang="tr-TR" dirty="0" err="1"/>
            <a:t>teşhisinde</a:t>
          </a:r>
          <a:r>
            <a:rPr lang="tr-TR" dirty="0"/>
            <a:t> %90 spesifisiteye, normal LDH ile birlikte olan 25 mg/</a:t>
          </a:r>
          <a:r>
            <a:rPr lang="tr-TR" dirty="0" err="1"/>
            <a:t>dL</a:t>
          </a:r>
          <a:r>
            <a:rPr lang="tr-TR" dirty="0"/>
            <a:t> </a:t>
          </a:r>
          <a:r>
            <a:rPr lang="tr-TR" dirty="0" err="1"/>
            <a:t>üzerindeki</a:t>
          </a:r>
          <a:r>
            <a:rPr lang="tr-TR" dirty="0"/>
            <a:t> </a:t>
          </a:r>
          <a:r>
            <a:rPr lang="tr-TR" dirty="0" err="1"/>
            <a:t>haptoglobin</a:t>
          </a:r>
          <a:r>
            <a:rPr lang="tr-TR" dirty="0"/>
            <a:t> </a:t>
          </a:r>
          <a:r>
            <a:rPr lang="tr-TR" dirty="0" err="1"/>
            <a:t>düzeyinin</a:t>
          </a:r>
          <a:r>
            <a:rPr lang="tr-TR" dirty="0"/>
            <a:t> hemolizin </a:t>
          </a:r>
          <a:r>
            <a:rPr lang="tr-TR" dirty="0" err="1"/>
            <a:t>dışlanmasında</a:t>
          </a:r>
          <a:r>
            <a:rPr lang="tr-TR" dirty="0"/>
            <a:t> %92 </a:t>
          </a:r>
          <a:r>
            <a:rPr lang="tr-TR" dirty="0" err="1"/>
            <a:t>sensitiviteye</a:t>
          </a:r>
          <a:r>
            <a:rPr lang="tr-TR" dirty="0"/>
            <a:t> sahip </a:t>
          </a:r>
          <a:r>
            <a:rPr lang="tr-TR" dirty="0" err="1"/>
            <a:t>olduğu</a:t>
          </a:r>
          <a:r>
            <a:rPr lang="tr-TR" dirty="0"/>
            <a:t> </a:t>
          </a:r>
          <a:r>
            <a:rPr lang="tr-TR" dirty="0" err="1"/>
            <a:t>gösterilmiştir</a:t>
          </a:r>
          <a:r>
            <a:rPr lang="tr-TR" dirty="0"/>
            <a:t> </a:t>
          </a:r>
          <a:endParaRPr lang="en-US" dirty="0"/>
        </a:p>
      </dgm:t>
    </dgm:pt>
    <dgm:pt modelId="{90CB5848-3321-4DE4-8423-AB0EC651A4C6}" type="parTrans" cxnId="{A3E962F6-0885-4192-95FE-08AA43A6123B}">
      <dgm:prSet/>
      <dgm:spPr/>
      <dgm:t>
        <a:bodyPr/>
        <a:lstStyle/>
        <a:p>
          <a:endParaRPr lang="en-US"/>
        </a:p>
      </dgm:t>
    </dgm:pt>
    <dgm:pt modelId="{D1F6FF84-A9F7-40FB-AFDF-D8DA99CCA66C}" type="sibTrans" cxnId="{A3E962F6-0885-4192-95FE-08AA43A6123B}">
      <dgm:prSet/>
      <dgm:spPr/>
      <dgm:t>
        <a:bodyPr/>
        <a:lstStyle/>
        <a:p>
          <a:endParaRPr lang="en-US"/>
        </a:p>
      </dgm:t>
    </dgm:pt>
    <dgm:pt modelId="{2E00A3D5-D575-1044-990D-BC713DF86F96}" type="pres">
      <dgm:prSet presAssocID="{38C16B1D-D9F5-4774-BD07-4A2E84C02CC2}" presName="diagram" presStyleCnt="0">
        <dgm:presLayoutVars>
          <dgm:dir/>
          <dgm:resizeHandles val="exact"/>
        </dgm:presLayoutVars>
      </dgm:prSet>
      <dgm:spPr/>
    </dgm:pt>
    <dgm:pt modelId="{B44AD3CC-42E4-C94E-9196-CE98029F2C1F}" type="pres">
      <dgm:prSet presAssocID="{B97B2323-216C-4A39-9CC7-2C7368DD1AAE}" presName="node" presStyleLbl="node1" presStyleIdx="0" presStyleCnt="1">
        <dgm:presLayoutVars>
          <dgm:bulletEnabled val="1"/>
        </dgm:presLayoutVars>
      </dgm:prSet>
      <dgm:spPr/>
    </dgm:pt>
  </dgm:ptLst>
  <dgm:cxnLst>
    <dgm:cxn modelId="{4395A412-B7E9-9345-B734-6262CA0648CB}" type="presOf" srcId="{B97B2323-216C-4A39-9CC7-2C7368DD1AAE}" destId="{B44AD3CC-42E4-C94E-9196-CE98029F2C1F}" srcOrd="0" destOrd="0" presId="urn:microsoft.com/office/officeart/2005/8/layout/default"/>
    <dgm:cxn modelId="{E5E8B5B7-F37C-C948-BC28-E505D076D4A0}" type="presOf" srcId="{38C16B1D-D9F5-4774-BD07-4A2E84C02CC2}" destId="{2E00A3D5-D575-1044-990D-BC713DF86F96}" srcOrd="0" destOrd="0" presId="urn:microsoft.com/office/officeart/2005/8/layout/default"/>
    <dgm:cxn modelId="{A3E962F6-0885-4192-95FE-08AA43A6123B}" srcId="{38C16B1D-D9F5-4774-BD07-4A2E84C02CC2}" destId="{B97B2323-216C-4A39-9CC7-2C7368DD1AAE}" srcOrd="0" destOrd="0" parTransId="{90CB5848-3321-4DE4-8423-AB0EC651A4C6}" sibTransId="{D1F6FF84-A9F7-40FB-AFDF-D8DA99CCA66C}"/>
    <dgm:cxn modelId="{73D99007-C1FA-C247-B4BC-53976A548ED3}" type="presParOf" srcId="{2E00A3D5-D575-1044-990D-BC713DF86F96}" destId="{B44AD3CC-42E4-C94E-9196-CE98029F2C1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05F36F8-0C76-46C0-B267-87EB16078E6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5824394-2123-4BD2-9EB0-DD0FDA4DD8CD}">
      <dgm:prSet/>
      <dgm:spPr/>
      <dgm:t>
        <a:bodyPr/>
        <a:lstStyle/>
        <a:p>
          <a:r>
            <a:rPr lang="en-US"/>
            <a:t>İmmün hemolitik anemiler</a:t>
          </a:r>
        </a:p>
      </dgm:t>
    </dgm:pt>
    <dgm:pt modelId="{E56936BB-D22C-4F62-B072-5FC1433F21DF}" type="parTrans" cxnId="{B4EE00F5-0ECE-4171-B458-907505A982FC}">
      <dgm:prSet/>
      <dgm:spPr/>
      <dgm:t>
        <a:bodyPr/>
        <a:lstStyle/>
        <a:p>
          <a:endParaRPr lang="en-US"/>
        </a:p>
      </dgm:t>
    </dgm:pt>
    <dgm:pt modelId="{8DDEC7EE-DC12-4B2D-B2CA-6129A72C8671}" type="sibTrans" cxnId="{B4EE00F5-0ECE-4171-B458-907505A982FC}">
      <dgm:prSet/>
      <dgm:spPr/>
      <dgm:t>
        <a:bodyPr/>
        <a:lstStyle/>
        <a:p>
          <a:endParaRPr lang="en-US"/>
        </a:p>
      </dgm:t>
    </dgm:pt>
    <dgm:pt modelId="{B80C2F58-83C0-4476-B249-6FF69F715FF3}">
      <dgm:prSet/>
      <dgm:spPr/>
      <dgm:t>
        <a:bodyPr/>
        <a:lstStyle/>
        <a:p>
          <a:r>
            <a:rPr lang="en-US"/>
            <a:t>İmmün olmayan hemolitik anemiler </a:t>
          </a:r>
        </a:p>
      </dgm:t>
    </dgm:pt>
    <dgm:pt modelId="{EF0AC90E-DF90-4D4A-BCD0-9EA91C63464C}" type="parTrans" cxnId="{5132E2FD-6644-4925-9DD8-A68633030139}">
      <dgm:prSet/>
      <dgm:spPr/>
      <dgm:t>
        <a:bodyPr/>
        <a:lstStyle/>
        <a:p>
          <a:endParaRPr lang="en-US"/>
        </a:p>
      </dgm:t>
    </dgm:pt>
    <dgm:pt modelId="{7E61C7E3-CA54-4767-B1B2-09971AC265FC}" type="sibTrans" cxnId="{5132E2FD-6644-4925-9DD8-A68633030139}">
      <dgm:prSet/>
      <dgm:spPr/>
      <dgm:t>
        <a:bodyPr/>
        <a:lstStyle/>
        <a:p>
          <a:endParaRPr lang="en-US"/>
        </a:p>
      </dgm:t>
    </dgm:pt>
    <dgm:pt modelId="{9F55AD42-826C-3D40-A1C4-4D6E5FEFAFBF}" type="pres">
      <dgm:prSet presAssocID="{405F36F8-0C76-46C0-B267-87EB16078E6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EE144A-310B-1945-9757-12CD8DEF3799}" type="pres">
      <dgm:prSet presAssocID="{C5824394-2123-4BD2-9EB0-DD0FDA4DD8CD}" presName="hierRoot1" presStyleCnt="0"/>
      <dgm:spPr/>
    </dgm:pt>
    <dgm:pt modelId="{8433A681-44FB-D841-A93D-C002C6E34C3E}" type="pres">
      <dgm:prSet presAssocID="{C5824394-2123-4BD2-9EB0-DD0FDA4DD8CD}" presName="composite" presStyleCnt="0"/>
      <dgm:spPr/>
    </dgm:pt>
    <dgm:pt modelId="{6330D762-B0E8-1A42-AB60-0AD78376CD28}" type="pres">
      <dgm:prSet presAssocID="{C5824394-2123-4BD2-9EB0-DD0FDA4DD8CD}" presName="background" presStyleLbl="node0" presStyleIdx="0" presStyleCnt="2"/>
      <dgm:spPr/>
    </dgm:pt>
    <dgm:pt modelId="{5B57CC79-4F85-C846-8273-EB3E5806554D}" type="pres">
      <dgm:prSet presAssocID="{C5824394-2123-4BD2-9EB0-DD0FDA4DD8CD}" presName="text" presStyleLbl="fgAcc0" presStyleIdx="0" presStyleCnt="2">
        <dgm:presLayoutVars>
          <dgm:chPref val="3"/>
        </dgm:presLayoutVars>
      </dgm:prSet>
      <dgm:spPr/>
    </dgm:pt>
    <dgm:pt modelId="{C5A04316-5CBA-514F-BF4C-A544E53E876B}" type="pres">
      <dgm:prSet presAssocID="{C5824394-2123-4BD2-9EB0-DD0FDA4DD8CD}" presName="hierChild2" presStyleCnt="0"/>
      <dgm:spPr/>
    </dgm:pt>
    <dgm:pt modelId="{9A1A768C-7547-AA47-9E29-0B3A94EA6923}" type="pres">
      <dgm:prSet presAssocID="{B80C2F58-83C0-4476-B249-6FF69F715FF3}" presName="hierRoot1" presStyleCnt="0"/>
      <dgm:spPr/>
    </dgm:pt>
    <dgm:pt modelId="{2A678B61-82A5-5249-B48A-6E50DD8F77DD}" type="pres">
      <dgm:prSet presAssocID="{B80C2F58-83C0-4476-B249-6FF69F715FF3}" presName="composite" presStyleCnt="0"/>
      <dgm:spPr/>
    </dgm:pt>
    <dgm:pt modelId="{38B261A0-8723-F242-9191-2E334FBA142C}" type="pres">
      <dgm:prSet presAssocID="{B80C2F58-83C0-4476-B249-6FF69F715FF3}" presName="background" presStyleLbl="node0" presStyleIdx="1" presStyleCnt="2"/>
      <dgm:spPr/>
    </dgm:pt>
    <dgm:pt modelId="{263E9342-09FC-8642-8F1F-3565CB364A85}" type="pres">
      <dgm:prSet presAssocID="{B80C2F58-83C0-4476-B249-6FF69F715FF3}" presName="text" presStyleLbl="fgAcc0" presStyleIdx="1" presStyleCnt="2">
        <dgm:presLayoutVars>
          <dgm:chPref val="3"/>
        </dgm:presLayoutVars>
      </dgm:prSet>
      <dgm:spPr/>
    </dgm:pt>
    <dgm:pt modelId="{FF29DAE8-7BB8-BC40-8049-96B79BFC248E}" type="pres">
      <dgm:prSet presAssocID="{B80C2F58-83C0-4476-B249-6FF69F715FF3}" presName="hierChild2" presStyleCnt="0"/>
      <dgm:spPr/>
    </dgm:pt>
  </dgm:ptLst>
  <dgm:cxnLst>
    <dgm:cxn modelId="{6CF4004A-E0A5-0946-BE69-95BDD128C560}" type="presOf" srcId="{B80C2F58-83C0-4476-B249-6FF69F715FF3}" destId="{263E9342-09FC-8642-8F1F-3565CB364A85}" srcOrd="0" destOrd="0" presId="urn:microsoft.com/office/officeart/2005/8/layout/hierarchy1"/>
    <dgm:cxn modelId="{64C17A74-5928-2744-960F-FF42E68C7B75}" type="presOf" srcId="{C5824394-2123-4BD2-9EB0-DD0FDA4DD8CD}" destId="{5B57CC79-4F85-C846-8273-EB3E5806554D}" srcOrd="0" destOrd="0" presId="urn:microsoft.com/office/officeart/2005/8/layout/hierarchy1"/>
    <dgm:cxn modelId="{DAAF7F91-DE7A-6F48-8BB9-8A24B37C16A2}" type="presOf" srcId="{405F36F8-0C76-46C0-B267-87EB16078E66}" destId="{9F55AD42-826C-3D40-A1C4-4D6E5FEFAFBF}" srcOrd="0" destOrd="0" presId="urn:microsoft.com/office/officeart/2005/8/layout/hierarchy1"/>
    <dgm:cxn modelId="{B4EE00F5-0ECE-4171-B458-907505A982FC}" srcId="{405F36F8-0C76-46C0-B267-87EB16078E66}" destId="{C5824394-2123-4BD2-9EB0-DD0FDA4DD8CD}" srcOrd="0" destOrd="0" parTransId="{E56936BB-D22C-4F62-B072-5FC1433F21DF}" sibTransId="{8DDEC7EE-DC12-4B2D-B2CA-6129A72C8671}"/>
    <dgm:cxn modelId="{5132E2FD-6644-4925-9DD8-A68633030139}" srcId="{405F36F8-0C76-46C0-B267-87EB16078E66}" destId="{B80C2F58-83C0-4476-B249-6FF69F715FF3}" srcOrd="1" destOrd="0" parTransId="{EF0AC90E-DF90-4D4A-BCD0-9EA91C63464C}" sibTransId="{7E61C7E3-CA54-4767-B1B2-09971AC265FC}"/>
    <dgm:cxn modelId="{8882D92F-C68A-114B-9F8A-5475DDBF5FEC}" type="presParOf" srcId="{9F55AD42-826C-3D40-A1C4-4D6E5FEFAFBF}" destId="{94EE144A-310B-1945-9757-12CD8DEF3799}" srcOrd="0" destOrd="0" presId="urn:microsoft.com/office/officeart/2005/8/layout/hierarchy1"/>
    <dgm:cxn modelId="{A8E4FE21-A0CC-4D4F-AD59-446783F8790C}" type="presParOf" srcId="{94EE144A-310B-1945-9757-12CD8DEF3799}" destId="{8433A681-44FB-D841-A93D-C002C6E34C3E}" srcOrd="0" destOrd="0" presId="urn:microsoft.com/office/officeart/2005/8/layout/hierarchy1"/>
    <dgm:cxn modelId="{FD0A9AE1-5323-9E48-B994-180614E78B03}" type="presParOf" srcId="{8433A681-44FB-D841-A93D-C002C6E34C3E}" destId="{6330D762-B0E8-1A42-AB60-0AD78376CD28}" srcOrd="0" destOrd="0" presId="urn:microsoft.com/office/officeart/2005/8/layout/hierarchy1"/>
    <dgm:cxn modelId="{1B80E745-4A61-764F-85A2-7F800EB582EB}" type="presParOf" srcId="{8433A681-44FB-D841-A93D-C002C6E34C3E}" destId="{5B57CC79-4F85-C846-8273-EB3E5806554D}" srcOrd="1" destOrd="0" presId="urn:microsoft.com/office/officeart/2005/8/layout/hierarchy1"/>
    <dgm:cxn modelId="{EB9A40F9-CF02-9049-AF77-A7107DF237BD}" type="presParOf" srcId="{94EE144A-310B-1945-9757-12CD8DEF3799}" destId="{C5A04316-5CBA-514F-BF4C-A544E53E876B}" srcOrd="1" destOrd="0" presId="urn:microsoft.com/office/officeart/2005/8/layout/hierarchy1"/>
    <dgm:cxn modelId="{72E9080D-7CDD-E74F-A643-9A2A8111AACC}" type="presParOf" srcId="{9F55AD42-826C-3D40-A1C4-4D6E5FEFAFBF}" destId="{9A1A768C-7547-AA47-9E29-0B3A94EA6923}" srcOrd="1" destOrd="0" presId="urn:microsoft.com/office/officeart/2005/8/layout/hierarchy1"/>
    <dgm:cxn modelId="{B29CD49E-C5B4-CD4E-A679-5B6F08429C3F}" type="presParOf" srcId="{9A1A768C-7547-AA47-9E29-0B3A94EA6923}" destId="{2A678B61-82A5-5249-B48A-6E50DD8F77DD}" srcOrd="0" destOrd="0" presId="urn:microsoft.com/office/officeart/2005/8/layout/hierarchy1"/>
    <dgm:cxn modelId="{01B404DA-A619-8947-9836-2591CD04B623}" type="presParOf" srcId="{2A678B61-82A5-5249-B48A-6E50DD8F77DD}" destId="{38B261A0-8723-F242-9191-2E334FBA142C}" srcOrd="0" destOrd="0" presId="urn:microsoft.com/office/officeart/2005/8/layout/hierarchy1"/>
    <dgm:cxn modelId="{69C51063-328F-1641-9717-FD734107AFE0}" type="presParOf" srcId="{2A678B61-82A5-5249-B48A-6E50DD8F77DD}" destId="{263E9342-09FC-8642-8F1F-3565CB364A85}" srcOrd="1" destOrd="0" presId="urn:microsoft.com/office/officeart/2005/8/layout/hierarchy1"/>
    <dgm:cxn modelId="{9AA3FD45-D683-5B43-A21A-BB4F05DC0ACD}" type="presParOf" srcId="{9A1A768C-7547-AA47-9E29-0B3A94EA6923}" destId="{FF29DAE8-7BB8-BC40-8049-96B79BFC24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87E3031-DF9E-4BB7-BC76-6DC82505AAC7}" type="doc">
      <dgm:prSet loTypeId="urn:microsoft.com/office/officeart/2005/8/layout/hierarchy3" loCatId="hierarchy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E36CB1A-CE73-477E-95A7-6EF287AC3A98}">
      <dgm:prSet/>
      <dgm:spPr/>
      <dgm:t>
        <a:bodyPr/>
        <a:lstStyle/>
        <a:p>
          <a:r>
            <a:rPr lang="en-US" b="0" baseline="0"/>
            <a:t>Alloimmün Hemolitik Anemiler</a:t>
          </a:r>
          <a:endParaRPr lang="en-US"/>
        </a:p>
      </dgm:t>
    </dgm:pt>
    <dgm:pt modelId="{B4AE2547-A0B5-4D6F-8D25-2666C0F41518}" type="parTrans" cxnId="{D0B2C0C4-107E-42FA-9ADA-5B895F952C49}">
      <dgm:prSet/>
      <dgm:spPr/>
      <dgm:t>
        <a:bodyPr/>
        <a:lstStyle/>
        <a:p>
          <a:endParaRPr lang="en-US"/>
        </a:p>
      </dgm:t>
    </dgm:pt>
    <dgm:pt modelId="{296E6609-72E6-45EF-AC0A-0B88143BDF06}" type="sibTrans" cxnId="{D0B2C0C4-107E-42FA-9ADA-5B895F952C49}">
      <dgm:prSet/>
      <dgm:spPr/>
      <dgm:t>
        <a:bodyPr/>
        <a:lstStyle/>
        <a:p>
          <a:endParaRPr lang="en-US"/>
        </a:p>
      </dgm:t>
    </dgm:pt>
    <dgm:pt modelId="{C30B67AC-8D72-4FB8-A5EE-4E60D987697B}">
      <dgm:prSet/>
      <dgm:spPr/>
      <dgm:t>
        <a:bodyPr/>
        <a:lstStyle/>
        <a:p>
          <a:r>
            <a:rPr lang="en-US" baseline="0"/>
            <a:t>Uygunsuz kan transfüzyonu</a:t>
          </a:r>
          <a:endParaRPr lang="en-US"/>
        </a:p>
      </dgm:t>
    </dgm:pt>
    <dgm:pt modelId="{6A93DBFB-437E-4941-95F2-A5A4DF286829}" type="parTrans" cxnId="{A2471605-4579-44C8-94FF-8E906B9C6FB8}">
      <dgm:prSet/>
      <dgm:spPr/>
      <dgm:t>
        <a:bodyPr/>
        <a:lstStyle/>
        <a:p>
          <a:endParaRPr lang="en-US"/>
        </a:p>
      </dgm:t>
    </dgm:pt>
    <dgm:pt modelId="{A818D89A-0600-453A-A635-AD02B6E7FECF}" type="sibTrans" cxnId="{A2471605-4579-44C8-94FF-8E906B9C6FB8}">
      <dgm:prSet/>
      <dgm:spPr/>
      <dgm:t>
        <a:bodyPr/>
        <a:lstStyle/>
        <a:p>
          <a:endParaRPr lang="en-US"/>
        </a:p>
      </dgm:t>
    </dgm:pt>
    <dgm:pt modelId="{7A55EB03-AE31-48F5-9634-EAED32AD057C}">
      <dgm:prSet/>
      <dgm:spPr/>
      <dgm:t>
        <a:bodyPr/>
        <a:lstStyle/>
        <a:p>
          <a:r>
            <a:rPr lang="en-US" baseline="0"/>
            <a:t>Yenidoğanın hemolitik hastalığı</a:t>
          </a:r>
          <a:endParaRPr lang="en-US"/>
        </a:p>
      </dgm:t>
    </dgm:pt>
    <dgm:pt modelId="{7A6FCC4C-181E-40B0-8A24-FE9A99C81D64}" type="parTrans" cxnId="{43B67D9A-9159-44D4-8D23-54083021A89B}">
      <dgm:prSet/>
      <dgm:spPr/>
      <dgm:t>
        <a:bodyPr/>
        <a:lstStyle/>
        <a:p>
          <a:endParaRPr lang="en-US"/>
        </a:p>
      </dgm:t>
    </dgm:pt>
    <dgm:pt modelId="{0C50A9D2-0CED-4CF7-89F7-541BAD221C1C}" type="sibTrans" cxnId="{43B67D9A-9159-44D4-8D23-54083021A89B}">
      <dgm:prSet/>
      <dgm:spPr/>
      <dgm:t>
        <a:bodyPr/>
        <a:lstStyle/>
        <a:p>
          <a:endParaRPr lang="en-US"/>
        </a:p>
      </dgm:t>
    </dgm:pt>
    <dgm:pt modelId="{41BA7B41-A9A2-40E1-B2BF-96CD375CA862}">
      <dgm:prSet/>
      <dgm:spPr/>
      <dgm:t>
        <a:bodyPr/>
        <a:lstStyle/>
        <a:p>
          <a:r>
            <a:rPr lang="en-US" b="0" baseline="0"/>
            <a:t>Otoimmün Hemolitik Anemiler</a:t>
          </a:r>
          <a:endParaRPr lang="en-US"/>
        </a:p>
      </dgm:t>
    </dgm:pt>
    <dgm:pt modelId="{BFA152CB-ED97-4621-8A8F-FB6C24985152}" type="parTrans" cxnId="{6C12DF3C-0FB2-41E0-850E-10F3DF153601}">
      <dgm:prSet/>
      <dgm:spPr/>
      <dgm:t>
        <a:bodyPr/>
        <a:lstStyle/>
        <a:p>
          <a:endParaRPr lang="en-US"/>
        </a:p>
      </dgm:t>
    </dgm:pt>
    <dgm:pt modelId="{FACED90E-EE55-4E9A-87AF-E794262A5434}" type="sibTrans" cxnId="{6C12DF3C-0FB2-41E0-850E-10F3DF153601}">
      <dgm:prSet/>
      <dgm:spPr/>
      <dgm:t>
        <a:bodyPr/>
        <a:lstStyle/>
        <a:p>
          <a:endParaRPr lang="en-US"/>
        </a:p>
      </dgm:t>
    </dgm:pt>
    <dgm:pt modelId="{E6D5A146-8C11-42BA-8FC7-5554220C4913}">
      <dgm:prSet/>
      <dgm:spPr/>
      <dgm:t>
        <a:bodyPr/>
        <a:lstStyle/>
        <a:p>
          <a:r>
            <a:rPr lang="en-US" baseline="0"/>
            <a:t>Sıcak antikorlara bağlı hemolitik anemiler</a:t>
          </a:r>
          <a:endParaRPr lang="en-US"/>
        </a:p>
      </dgm:t>
    </dgm:pt>
    <dgm:pt modelId="{9702D447-81E3-447D-B3CD-24C9DE728339}" type="parTrans" cxnId="{E663C8E9-1E60-4C16-B629-AB17676E0443}">
      <dgm:prSet/>
      <dgm:spPr/>
      <dgm:t>
        <a:bodyPr/>
        <a:lstStyle/>
        <a:p>
          <a:endParaRPr lang="en-US"/>
        </a:p>
      </dgm:t>
    </dgm:pt>
    <dgm:pt modelId="{646069B6-F348-4C03-84DA-A72F6A185EB3}" type="sibTrans" cxnId="{E663C8E9-1E60-4C16-B629-AB17676E0443}">
      <dgm:prSet/>
      <dgm:spPr/>
      <dgm:t>
        <a:bodyPr/>
        <a:lstStyle/>
        <a:p>
          <a:endParaRPr lang="en-US"/>
        </a:p>
      </dgm:t>
    </dgm:pt>
    <dgm:pt modelId="{5A26F4E0-91E2-4729-AF3E-C240A475C9DC}">
      <dgm:prSet/>
      <dgm:spPr/>
      <dgm:t>
        <a:bodyPr/>
        <a:lstStyle/>
        <a:p>
          <a:r>
            <a:rPr lang="en-US" baseline="0"/>
            <a:t>Soğuk antikorlara bağlı hemolitik anemiler</a:t>
          </a:r>
          <a:endParaRPr lang="en-US"/>
        </a:p>
      </dgm:t>
    </dgm:pt>
    <dgm:pt modelId="{0AAE20B3-B93C-4C75-80C5-96DA5035BABF}" type="parTrans" cxnId="{4A7262A8-7EF3-4249-9700-59D9B1FE8395}">
      <dgm:prSet/>
      <dgm:spPr/>
      <dgm:t>
        <a:bodyPr/>
        <a:lstStyle/>
        <a:p>
          <a:endParaRPr lang="en-US"/>
        </a:p>
      </dgm:t>
    </dgm:pt>
    <dgm:pt modelId="{243B7908-6151-4ABD-BE2C-9E7CDA723176}" type="sibTrans" cxnId="{4A7262A8-7EF3-4249-9700-59D9B1FE8395}">
      <dgm:prSet/>
      <dgm:spPr/>
      <dgm:t>
        <a:bodyPr/>
        <a:lstStyle/>
        <a:p>
          <a:endParaRPr lang="en-US"/>
        </a:p>
      </dgm:t>
    </dgm:pt>
    <dgm:pt modelId="{EB00918E-6555-48A9-9F01-FDC1046E6DF5}">
      <dgm:prSet/>
      <dgm:spPr/>
      <dgm:t>
        <a:bodyPr/>
        <a:lstStyle/>
        <a:p>
          <a:r>
            <a:rPr lang="en-US" i="0" baseline="0"/>
            <a:t>Soğuk hemagglutinin hastalığı</a:t>
          </a:r>
          <a:endParaRPr lang="en-US"/>
        </a:p>
      </dgm:t>
    </dgm:pt>
    <dgm:pt modelId="{D7923AD1-ABA8-4DF7-8E05-D3E3491E1A46}" type="parTrans" cxnId="{292FFD98-4A23-4358-8B65-42711097F408}">
      <dgm:prSet/>
      <dgm:spPr/>
      <dgm:t>
        <a:bodyPr/>
        <a:lstStyle/>
        <a:p>
          <a:endParaRPr lang="en-US"/>
        </a:p>
      </dgm:t>
    </dgm:pt>
    <dgm:pt modelId="{ED45EFBA-72E1-4512-975C-8C143C89A735}" type="sibTrans" cxnId="{292FFD98-4A23-4358-8B65-42711097F408}">
      <dgm:prSet/>
      <dgm:spPr/>
      <dgm:t>
        <a:bodyPr/>
        <a:lstStyle/>
        <a:p>
          <a:endParaRPr lang="en-US"/>
        </a:p>
      </dgm:t>
    </dgm:pt>
    <dgm:pt modelId="{3C563836-1142-4915-889B-611DA13B98D6}">
      <dgm:prSet/>
      <dgm:spPr/>
      <dgm:t>
        <a:bodyPr/>
        <a:lstStyle/>
        <a:p>
          <a:r>
            <a:rPr lang="en-US" i="0" baseline="0"/>
            <a:t>Paroksismal cold hemoglobinüri	</a:t>
          </a:r>
          <a:endParaRPr lang="en-US"/>
        </a:p>
      </dgm:t>
    </dgm:pt>
    <dgm:pt modelId="{BE5F636D-9B38-411E-A4C4-EE1C889BCA29}" type="parTrans" cxnId="{E3DE38EE-C512-46B8-A381-EC14F2473DCA}">
      <dgm:prSet/>
      <dgm:spPr/>
      <dgm:t>
        <a:bodyPr/>
        <a:lstStyle/>
        <a:p>
          <a:endParaRPr lang="en-US"/>
        </a:p>
      </dgm:t>
    </dgm:pt>
    <dgm:pt modelId="{7472D5EF-7D9E-4FA8-8674-E3C2BF68857E}" type="sibTrans" cxnId="{E3DE38EE-C512-46B8-A381-EC14F2473DCA}">
      <dgm:prSet/>
      <dgm:spPr/>
      <dgm:t>
        <a:bodyPr/>
        <a:lstStyle/>
        <a:p>
          <a:endParaRPr lang="en-US"/>
        </a:p>
      </dgm:t>
    </dgm:pt>
    <dgm:pt modelId="{445C36AE-C6E4-40C0-B061-48B03F14DA05}">
      <dgm:prSet/>
      <dgm:spPr/>
      <dgm:t>
        <a:bodyPr/>
        <a:lstStyle/>
        <a:p>
          <a:r>
            <a:rPr lang="en-US" b="0" baseline="0"/>
            <a:t>İlaca bağlı hemolitik anemiler	</a:t>
          </a:r>
          <a:endParaRPr lang="en-US"/>
        </a:p>
      </dgm:t>
    </dgm:pt>
    <dgm:pt modelId="{2D969351-845E-44BF-A4DF-C6D32B89CACC}" type="parTrans" cxnId="{B8878D51-B37B-424B-86F0-60E255C534CB}">
      <dgm:prSet/>
      <dgm:spPr/>
      <dgm:t>
        <a:bodyPr/>
        <a:lstStyle/>
        <a:p>
          <a:endParaRPr lang="en-US"/>
        </a:p>
      </dgm:t>
    </dgm:pt>
    <dgm:pt modelId="{607BFAD5-88C6-42BC-BF24-4AFB339E17F2}" type="sibTrans" cxnId="{B8878D51-B37B-424B-86F0-60E255C534CB}">
      <dgm:prSet/>
      <dgm:spPr/>
      <dgm:t>
        <a:bodyPr/>
        <a:lstStyle/>
        <a:p>
          <a:endParaRPr lang="en-US"/>
        </a:p>
      </dgm:t>
    </dgm:pt>
    <dgm:pt modelId="{1887F60B-CFA5-A242-B9BC-55BE0B9C16A8}" type="pres">
      <dgm:prSet presAssocID="{887E3031-DF9E-4BB7-BC76-6DC82505AA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3AD20A-2597-8648-8B12-63F6EDE0A74D}" type="pres">
      <dgm:prSet presAssocID="{EE36CB1A-CE73-477E-95A7-6EF287AC3A98}" presName="root" presStyleCnt="0"/>
      <dgm:spPr/>
    </dgm:pt>
    <dgm:pt modelId="{4BCAB0A6-A7AF-484B-8C7B-DE78D23E2B9E}" type="pres">
      <dgm:prSet presAssocID="{EE36CB1A-CE73-477E-95A7-6EF287AC3A98}" presName="rootComposite" presStyleCnt="0"/>
      <dgm:spPr/>
    </dgm:pt>
    <dgm:pt modelId="{AFF7F298-6C40-AA41-AC67-0C0104EAD6F2}" type="pres">
      <dgm:prSet presAssocID="{EE36CB1A-CE73-477E-95A7-6EF287AC3A98}" presName="rootText" presStyleLbl="node1" presStyleIdx="0" presStyleCnt="3"/>
      <dgm:spPr/>
    </dgm:pt>
    <dgm:pt modelId="{53347ED7-49D9-E747-891C-E9531D59D6E2}" type="pres">
      <dgm:prSet presAssocID="{EE36CB1A-CE73-477E-95A7-6EF287AC3A98}" presName="rootConnector" presStyleLbl="node1" presStyleIdx="0" presStyleCnt="3"/>
      <dgm:spPr/>
    </dgm:pt>
    <dgm:pt modelId="{A3479CB8-B3E3-2841-9562-8FA5039604F9}" type="pres">
      <dgm:prSet presAssocID="{EE36CB1A-CE73-477E-95A7-6EF287AC3A98}" presName="childShape" presStyleCnt="0"/>
      <dgm:spPr/>
    </dgm:pt>
    <dgm:pt modelId="{5448D615-AA1C-A047-BEC7-ED6ECEB9F627}" type="pres">
      <dgm:prSet presAssocID="{6A93DBFB-437E-4941-95F2-A5A4DF286829}" presName="Name13" presStyleLbl="parChTrans1D2" presStyleIdx="0" presStyleCnt="4"/>
      <dgm:spPr/>
    </dgm:pt>
    <dgm:pt modelId="{628F8E11-884B-234B-A765-59AC1C1E79F8}" type="pres">
      <dgm:prSet presAssocID="{C30B67AC-8D72-4FB8-A5EE-4E60D987697B}" presName="childText" presStyleLbl="bgAcc1" presStyleIdx="0" presStyleCnt="4">
        <dgm:presLayoutVars>
          <dgm:bulletEnabled val="1"/>
        </dgm:presLayoutVars>
      </dgm:prSet>
      <dgm:spPr/>
    </dgm:pt>
    <dgm:pt modelId="{639B0EC7-5A11-FF48-A4BD-2289253FD322}" type="pres">
      <dgm:prSet presAssocID="{7A6FCC4C-181E-40B0-8A24-FE9A99C81D64}" presName="Name13" presStyleLbl="parChTrans1D2" presStyleIdx="1" presStyleCnt="4"/>
      <dgm:spPr/>
    </dgm:pt>
    <dgm:pt modelId="{8703E51D-3CAC-5B4A-A35A-531E69DD6EDC}" type="pres">
      <dgm:prSet presAssocID="{7A55EB03-AE31-48F5-9634-EAED32AD057C}" presName="childText" presStyleLbl="bgAcc1" presStyleIdx="1" presStyleCnt="4">
        <dgm:presLayoutVars>
          <dgm:bulletEnabled val="1"/>
        </dgm:presLayoutVars>
      </dgm:prSet>
      <dgm:spPr/>
    </dgm:pt>
    <dgm:pt modelId="{A4B30011-584C-A546-8648-D361FFDA0322}" type="pres">
      <dgm:prSet presAssocID="{41BA7B41-A9A2-40E1-B2BF-96CD375CA862}" presName="root" presStyleCnt="0"/>
      <dgm:spPr/>
    </dgm:pt>
    <dgm:pt modelId="{903DFBFB-4A7D-E347-9A0D-BB9826ABB327}" type="pres">
      <dgm:prSet presAssocID="{41BA7B41-A9A2-40E1-B2BF-96CD375CA862}" presName="rootComposite" presStyleCnt="0"/>
      <dgm:spPr/>
    </dgm:pt>
    <dgm:pt modelId="{F91A5A51-930B-E943-9033-FBD344A53A34}" type="pres">
      <dgm:prSet presAssocID="{41BA7B41-A9A2-40E1-B2BF-96CD375CA862}" presName="rootText" presStyleLbl="node1" presStyleIdx="1" presStyleCnt="3"/>
      <dgm:spPr/>
    </dgm:pt>
    <dgm:pt modelId="{0EE21461-2E5F-0442-B8D3-96DB0336EC05}" type="pres">
      <dgm:prSet presAssocID="{41BA7B41-A9A2-40E1-B2BF-96CD375CA862}" presName="rootConnector" presStyleLbl="node1" presStyleIdx="1" presStyleCnt="3"/>
      <dgm:spPr/>
    </dgm:pt>
    <dgm:pt modelId="{DDEC5E56-18E7-434A-B8F4-B9DAF15B178E}" type="pres">
      <dgm:prSet presAssocID="{41BA7B41-A9A2-40E1-B2BF-96CD375CA862}" presName="childShape" presStyleCnt="0"/>
      <dgm:spPr/>
    </dgm:pt>
    <dgm:pt modelId="{F4B8C982-D4C4-E645-B3FF-3E366934D0F5}" type="pres">
      <dgm:prSet presAssocID="{9702D447-81E3-447D-B3CD-24C9DE728339}" presName="Name13" presStyleLbl="parChTrans1D2" presStyleIdx="2" presStyleCnt="4"/>
      <dgm:spPr/>
    </dgm:pt>
    <dgm:pt modelId="{FD3E844A-15E2-C44B-8656-D21B872B7035}" type="pres">
      <dgm:prSet presAssocID="{E6D5A146-8C11-42BA-8FC7-5554220C4913}" presName="childText" presStyleLbl="bgAcc1" presStyleIdx="2" presStyleCnt="4">
        <dgm:presLayoutVars>
          <dgm:bulletEnabled val="1"/>
        </dgm:presLayoutVars>
      </dgm:prSet>
      <dgm:spPr/>
    </dgm:pt>
    <dgm:pt modelId="{6C954BC4-AABF-3146-9A58-754BA52E5505}" type="pres">
      <dgm:prSet presAssocID="{0AAE20B3-B93C-4C75-80C5-96DA5035BABF}" presName="Name13" presStyleLbl="parChTrans1D2" presStyleIdx="3" presStyleCnt="4"/>
      <dgm:spPr/>
    </dgm:pt>
    <dgm:pt modelId="{5F2ED040-AC17-BC4B-A524-43FAEE16DAD7}" type="pres">
      <dgm:prSet presAssocID="{5A26F4E0-91E2-4729-AF3E-C240A475C9DC}" presName="childText" presStyleLbl="bgAcc1" presStyleIdx="3" presStyleCnt="4">
        <dgm:presLayoutVars>
          <dgm:bulletEnabled val="1"/>
        </dgm:presLayoutVars>
      </dgm:prSet>
      <dgm:spPr/>
    </dgm:pt>
    <dgm:pt modelId="{5BAB546C-326B-0B4A-877A-0E167167C0A3}" type="pres">
      <dgm:prSet presAssocID="{445C36AE-C6E4-40C0-B061-48B03F14DA05}" presName="root" presStyleCnt="0"/>
      <dgm:spPr/>
    </dgm:pt>
    <dgm:pt modelId="{EC5E5C75-154A-7446-B2FA-817EB26199E6}" type="pres">
      <dgm:prSet presAssocID="{445C36AE-C6E4-40C0-B061-48B03F14DA05}" presName="rootComposite" presStyleCnt="0"/>
      <dgm:spPr/>
    </dgm:pt>
    <dgm:pt modelId="{84161969-4E4D-F44C-903C-72AD94B62A4E}" type="pres">
      <dgm:prSet presAssocID="{445C36AE-C6E4-40C0-B061-48B03F14DA05}" presName="rootText" presStyleLbl="node1" presStyleIdx="2" presStyleCnt="3"/>
      <dgm:spPr/>
    </dgm:pt>
    <dgm:pt modelId="{843B699F-786C-814A-A335-FACC51D8FE6B}" type="pres">
      <dgm:prSet presAssocID="{445C36AE-C6E4-40C0-B061-48B03F14DA05}" presName="rootConnector" presStyleLbl="node1" presStyleIdx="2" presStyleCnt="3"/>
      <dgm:spPr/>
    </dgm:pt>
    <dgm:pt modelId="{53642DB2-BAA2-FE46-A21E-3FBE8EF1184B}" type="pres">
      <dgm:prSet presAssocID="{445C36AE-C6E4-40C0-B061-48B03F14DA05}" presName="childShape" presStyleCnt="0"/>
      <dgm:spPr/>
    </dgm:pt>
  </dgm:ptLst>
  <dgm:cxnLst>
    <dgm:cxn modelId="{A2471605-4579-44C8-94FF-8E906B9C6FB8}" srcId="{EE36CB1A-CE73-477E-95A7-6EF287AC3A98}" destId="{C30B67AC-8D72-4FB8-A5EE-4E60D987697B}" srcOrd="0" destOrd="0" parTransId="{6A93DBFB-437E-4941-95F2-A5A4DF286829}" sibTransId="{A818D89A-0600-453A-A635-AD02B6E7FECF}"/>
    <dgm:cxn modelId="{E72BC311-D803-9649-A65C-9528E02C522E}" type="presOf" srcId="{EB00918E-6555-48A9-9F01-FDC1046E6DF5}" destId="{5F2ED040-AC17-BC4B-A524-43FAEE16DAD7}" srcOrd="0" destOrd="1" presId="urn:microsoft.com/office/officeart/2005/8/layout/hierarchy3"/>
    <dgm:cxn modelId="{38478127-67A0-4F49-82E5-1637B691B774}" type="presOf" srcId="{887E3031-DF9E-4BB7-BC76-6DC82505AAC7}" destId="{1887F60B-CFA5-A242-B9BC-55BE0B9C16A8}" srcOrd="0" destOrd="0" presId="urn:microsoft.com/office/officeart/2005/8/layout/hierarchy3"/>
    <dgm:cxn modelId="{6F5B0F39-385D-0E40-B7E8-25B7244825EC}" type="presOf" srcId="{9702D447-81E3-447D-B3CD-24C9DE728339}" destId="{F4B8C982-D4C4-E645-B3FF-3E366934D0F5}" srcOrd="0" destOrd="0" presId="urn:microsoft.com/office/officeart/2005/8/layout/hierarchy3"/>
    <dgm:cxn modelId="{6C12DF3C-0FB2-41E0-850E-10F3DF153601}" srcId="{887E3031-DF9E-4BB7-BC76-6DC82505AAC7}" destId="{41BA7B41-A9A2-40E1-B2BF-96CD375CA862}" srcOrd="1" destOrd="0" parTransId="{BFA152CB-ED97-4621-8A8F-FB6C24985152}" sibTransId="{FACED90E-EE55-4E9A-87AF-E794262A5434}"/>
    <dgm:cxn modelId="{F527C24F-C970-5247-A8E2-928BAE8CC880}" type="presOf" srcId="{7A55EB03-AE31-48F5-9634-EAED32AD057C}" destId="{8703E51D-3CAC-5B4A-A35A-531E69DD6EDC}" srcOrd="0" destOrd="0" presId="urn:microsoft.com/office/officeart/2005/8/layout/hierarchy3"/>
    <dgm:cxn modelId="{B8878D51-B37B-424B-86F0-60E255C534CB}" srcId="{887E3031-DF9E-4BB7-BC76-6DC82505AAC7}" destId="{445C36AE-C6E4-40C0-B061-48B03F14DA05}" srcOrd="2" destOrd="0" parTransId="{2D969351-845E-44BF-A4DF-C6D32B89CACC}" sibTransId="{607BFAD5-88C6-42BC-BF24-4AFB339E17F2}"/>
    <dgm:cxn modelId="{70887C5E-E15D-634C-B56C-6C8B1A5241ED}" type="presOf" srcId="{EE36CB1A-CE73-477E-95A7-6EF287AC3A98}" destId="{AFF7F298-6C40-AA41-AC67-0C0104EAD6F2}" srcOrd="0" destOrd="0" presId="urn:microsoft.com/office/officeart/2005/8/layout/hierarchy3"/>
    <dgm:cxn modelId="{C1211167-2B01-7F4A-8C16-EEA9F9ED9439}" type="presOf" srcId="{C30B67AC-8D72-4FB8-A5EE-4E60D987697B}" destId="{628F8E11-884B-234B-A765-59AC1C1E79F8}" srcOrd="0" destOrd="0" presId="urn:microsoft.com/office/officeart/2005/8/layout/hierarchy3"/>
    <dgm:cxn modelId="{B3614371-AAE8-844A-910C-FA3C8850785C}" type="presOf" srcId="{E6D5A146-8C11-42BA-8FC7-5554220C4913}" destId="{FD3E844A-15E2-C44B-8656-D21B872B7035}" srcOrd="0" destOrd="0" presId="urn:microsoft.com/office/officeart/2005/8/layout/hierarchy3"/>
    <dgm:cxn modelId="{33D15976-6237-A64E-BE84-FEEEA9F0B581}" type="presOf" srcId="{41BA7B41-A9A2-40E1-B2BF-96CD375CA862}" destId="{0EE21461-2E5F-0442-B8D3-96DB0336EC05}" srcOrd="1" destOrd="0" presId="urn:microsoft.com/office/officeart/2005/8/layout/hierarchy3"/>
    <dgm:cxn modelId="{1847DE8A-68A1-9F44-95BF-1A665EBD697E}" type="presOf" srcId="{EE36CB1A-CE73-477E-95A7-6EF287AC3A98}" destId="{53347ED7-49D9-E747-891C-E9531D59D6E2}" srcOrd="1" destOrd="0" presId="urn:microsoft.com/office/officeart/2005/8/layout/hierarchy3"/>
    <dgm:cxn modelId="{292FFD98-4A23-4358-8B65-42711097F408}" srcId="{5A26F4E0-91E2-4729-AF3E-C240A475C9DC}" destId="{EB00918E-6555-48A9-9F01-FDC1046E6DF5}" srcOrd="0" destOrd="0" parTransId="{D7923AD1-ABA8-4DF7-8E05-D3E3491E1A46}" sibTransId="{ED45EFBA-72E1-4512-975C-8C143C89A735}"/>
    <dgm:cxn modelId="{43B67D9A-9159-44D4-8D23-54083021A89B}" srcId="{EE36CB1A-CE73-477E-95A7-6EF287AC3A98}" destId="{7A55EB03-AE31-48F5-9634-EAED32AD057C}" srcOrd="1" destOrd="0" parTransId="{7A6FCC4C-181E-40B0-8A24-FE9A99C81D64}" sibTransId="{0C50A9D2-0CED-4CF7-89F7-541BAD221C1C}"/>
    <dgm:cxn modelId="{4A7262A8-7EF3-4249-9700-59D9B1FE8395}" srcId="{41BA7B41-A9A2-40E1-B2BF-96CD375CA862}" destId="{5A26F4E0-91E2-4729-AF3E-C240A475C9DC}" srcOrd="1" destOrd="0" parTransId="{0AAE20B3-B93C-4C75-80C5-96DA5035BABF}" sibTransId="{243B7908-6151-4ABD-BE2C-9E7CDA723176}"/>
    <dgm:cxn modelId="{F1FA53AE-07F9-EC4D-9F68-FC35433E9886}" type="presOf" srcId="{7A6FCC4C-181E-40B0-8A24-FE9A99C81D64}" destId="{639B0EC7-5A11-FF48-A4BD-2289253FD322}" srcOrd="0" destOrd="0" presId="urn:microsoft.com/office/officeart/2005/8/layout/hierarchy3"/>
    <dgm:cxn modelId="{2313DAB1-A381-D140-867F-398F53A2E8AF}" type="presOf" srcId="{41BA7B41-A9A2-40E1-B2BF-96CD375CA862}" destId="{F91A5A51-930B-E943-9033-FBD344A53A34}" srcOrd="0" destOrd="0" presId="urn:microsoft.com/office/officeart/2005/8/layout/hierarchy3"/>
    <dgm:cxn modelId="{776D36B4-C69D-C74D-AC95-8821C73BA1F2}" type="presOf" srcId="{445C36AE-C6E4-40C0-B061-48B03F14DA05}" destId="{843B699F-786C-814A-A335-FACC51D8FE6B}" srcOrd="1" destOrd="0" presId="urn:microsoft.com/office/officeart/2005/8/layout/hierarchy3"/>
    <dgm:cxn modelId="{D0B2C0C4-107E-42FA-9ADA-5B895F952C49}" srcId="{887E3031-DF9E-4BB7-BC76-6DC82505AAC7}" destId="{EE36CB1A-CE73-477E-95A7-6EF287AC3A98}" srcOrd="0" destOrd="0" parTransId="{B4AE2547-A0B5-4D6F-8D25-2666C0F41518}" sibTransId="{296E6609-72E6-45EF-AC0A-0B88143BDF06}"/>
    <dgm:cxn modelId="{3B7612D6-94F2-B14E-A671-D977A1DDB942}" type="presOf" srcId="{6A93DBFB-437E-4941-95F2-A5A4DF286829}" destId="{5448D615-AA1C-A047-BEC7-ED6ECEB9F627}" srcOrd="0" destOrd="0" presId="urn:microsoft.com/office/officeart/2005/8/layout/hierarchy3"/>
    <dgm:cxn modelId="{E663C8E9-1E60-4C16-B629-AB17676E0443}" srcId="{41BA7B41-A9A2-40E1-B2BF-96CD375CA862}" destId="{E6D5A146-8C11-42BA-8FC7-5554220C4913}" srcOrd="0" destOrd="0" parTransId="{9702D447-81E3-447D-B3CD-24C9DE728339}" sibTransId="{646069B6-F348-4C03-84DA-A72F6A185EB3}"/>
    <dgm:cxn modelId="{120E0AED-7DC3-2848-BB8C-12BCD0C44829}" type="presOf" srcId="{3C563836-1142-4915-889B-611DA13B98D6}" destId="{5F2ED040-AC17-BC4B-A524-43FAEE16DAD7}" srcOrd="0" destOrd="2" presId="urn:microsoft.com/office/officeart/2005/8/layout/hierarchy3"/>
    <dgm:cxn modelId="{E3DE38EE-C512-46B8-A381-EC14F2473DCA}" srcId="{5A26F4E0-91E2-4729-AF3E-C240A475C9DC}" destId="{3C563836-1142-4915-889B-611DA13B98D6}" srcOrd="1" destOrd="0" parTransId="{BE5F636D-9B38-411E-A4C4-EE1C889BCA29}" sibTransId="{7472D5EF-7D9E-4FA8-8674-E3C2BF68857E}"/>
    <dgm:cxn modelId="{BAF910F1-BED7-3B45-AB54-19F461BECD95}" type="presOf" srcId="{5A26F4E0-91E2-4729-AF3E-C240A475C9DC}" destId="{5F2ED040-AC17-BC4B-A524-43FAEE16DAD7}" srcOrd="0" destOrd="0" presId="urn:microsoft.com/office/officeart/2005/8/layout/hierarchy3"/>
    <dgm:cxn modelId="{91483EF8-EF9D-334A-A68B-91BFB9687CE8}" type="presOf" srcId="{445C36AE-C6E4-40C0-B061-48B03F14DA05}" destId="{84161969-4E4D-F44C-903C-72AD94B62A4E}" srcOrd="0" destOrd="0" presId="urn:microsoft.com/office/officeart/2005/8/layout/hierarchy3"/>
    <dgm:cxn modelId="{EB9AC5F8-10C2-A643-93ED-24C178F71455}" type="presOf" srcId="{0AAE20B3-B93C-4C75-80C5-96DA5035BABF}" destId="{6C954BC4-AABF-3146-9A58-754BA52E5505}" srcOrd="0" destOrd="0" presId="urn:microsoft.com/office/officeart/2005/8/layout/hierarchy3"/>
    <dgm:cxn modelId="{4A91BBD9-3A42-1B48-8065-AFDE058CB443}" type="presParOf" srcId="{1887F60B-CFA5-A242-B9BC-55BE0B9C16A8}" destId="{F43AD20A-2597-8648-8B12-63F6EDE0A74D}" srcOrd="0" destOrd="0" presId="urn:microsoft.com/office/officeart/2005/8/layout/hierarchy3"/>
    <dgm:cxn modelId="{053BB5B4-1CC9-0D49-8AE3-2E52A072241D}" type="presParOf" srcId="{F43AD20A-2597-8648-8B12-63F6EDE0A74D}" destId="{4BCAB0A6-A7AF-484B-8C7B-DE78D23E2B9E}" srcOrd="0" destOrd="0" presId="urn:microsoft.com/office/officeart/2005/8/layout/hierarchy3"/>
    <dgm:cxn modelId="{DC8776DA-BB4D-4B49-8F11-102539B8603E}" type="presParOf" srcId="{4BCAB0A6-A7AF-484B-8C7B-DE78D23E2B9E}" destId="{AFF7F298-6C40-AA41-AC67-0C0104EAD6F2}" srcOrd="0" destOrd="0" presId="urn:microsoft.com/office/officeart/2005/8/layout/hierarchy3"/>
    <dgm:cxn modelId="{B8E3077F-6503-5547-8A20-21AFCCBBD5F8}" type="presParOf" srcId="{4BCAB0A6-A7AF-484B-8C7B-DE78D23E2B9E}" destId="{53347ED7-49D9-E747-891C-E9531D59D6E2}" srcOrd="1" destOrd="0" presId="urn:microsoft.com/office/officeart/2005/8/layout/hierarchy3"/>
    <dgm:cxn modelId="{CCE78D29-1033-454E-BC0A-62A87695C4FC}" type="presParOf" srcId="{F43AD20A-2597-8648-8B12-63F6EDE0A74D}" destId="{A3479CB8-B3E3-2841-9562-8FA5039604F9}" srcOrd="1" destOrd="0" presId="urn:microsoft.com/office/officeart/2005/8/layout/hierarchy3"/>
    <dgm:cxn modelId="{5F1B4AD3-EF0E-4A4B-A1C9-B92D8A5A5E5C}" type="presParOf" srcId="{A3479CB8-B3E3-2841-9562-8FA5039604F9}" destId="{5448D615-AA1C-A047-BEC7-ED6ECEB9F627}" srcOrd="0" destOrd="0" presId="urn:microsoft.com/office/officeart/2005/8/layout/hierarchy3"/>
    <dgm:cxn modelId="{37C14623-DE10-5742-8E9D-B20CD63A59AA}" type="presParOf" srcId="{A3479CB8-B3E3-2841-9562-8FA5039604F9}" destId="{628F8E11-884B-234B-A765-59AC1C1E79F8}" srcOrd="1" destOrd="0" presId="urn:microsoft.com/office/officeart/2005/8/layout/hierarchy3"/>
    <dgm:cxn modelId="{7D644EED-9828-DB4A-94F8-ECC90AF976E4}" type="presParOf" srcId="{A3479CB8-B3E3-2841-9562-8FA5039604F9}" destId="{639B0EC7-5A11-FF48-A4BD-2289253FD322}" srcOrd="2" destOrd="0" presId="urn:microsoft.com/office/officeart/2005/8/layout/hierarchy3"/>
    <dgm:cxn modelId="{F81F5C15-86A2-714C-9EA5-C32061192581}" type="presParOf" srcId="{A3479CB8-B3E3-2841-9562-8FA5039604F9}" destId="{8703E51D-3CAC-5B4A-A35A-531E69DD6EDC}" srcOrd="3" destOrd="0" presId="urn:microsoft.com/office/officeart/2005/8/layout/hierarchy3"/>
    <dgm:cxn modelId="{9190FC2D-6B6D-8B4C-AFFF-903620BFAA12}" type="presParOf" srcId="{1887F60B-CFA5-A242-B9BC-55BE0B9C16A8}" destId="{A4B30011-584C-A546-8648-D361FFDA0322}" srcOrd="1" destOrd="0" presId="urn:microsoft.com/office/officeart/2005/8/layout/hierarchy3"/>
    <dgm:cxn modelId="{2952C081-1E8D-A047-BD45-011BABC4E558}" type="presParOf" srcId="{A4B30011-584C-A546-8648-D361FFDA0322}" destId="{903DFBFB-4A7D-E347-9A0D-BB9826ABB327}" srcOrd="0" destOrd="0" presId="urn:microsoft.com/office/officeart/2005/8/layout/hierarchy3"/>
    <dgm:cxn modelId="{09F774B2-B746-2D4F-AF22-694129968134}" type="presParOf" srcId="{903DFBFB-4A7D-E347-9A0D-BB9826ABB327}" destId="{F91A5A51-930B-E943-9033-FBD344A53A34}" srcOrd="0" destOrd="0" presId="urn:microsoft.com/office/officeart/2005/8/layout/hierarchy3"/>
    <dgm:cxn modelId="{F2C93AA9-AE91-8846-A061-203C0DA998A2}" type="presParOf" srcId="{903DFBFB-4A7D-E347-9A0D-BB9826ABB327}" destId="{0EE21461-2E5F-0442-B8D3-96DB0336EC05}" srcOrd="1" destOrd="0" presId="urn:microsoft.com/office/officeart/2005/8/layout/hierarchy3"/>
    <dgm:cxn modelId="{437926B7-9196-204A-878A-8645C01786ED}" type="presParOf" srcId="{A4B30011-584C-A546-8648-D361FFDA0322}" destId="{DDEC5E56-18E7-434A-B8F4-B9DAF15B178E}" srcOrd="1" destOrd="0" presId="urn:microsoft.com/office/officeart/2005/8/layout/hierarchy3"/>
    <dgm:cxn modelId="{D816231D-0BC9-374D-AA4F-FB1A9C224A6C}" type="presParOf" srcId="{DDEC5E56-18E7-434A-B8F4-B9DAF15B178E}" destId="{F4B8C982-D4C4-E645-B3FF-3E366934D0F5}" srcOrd="0" destOrd="0" presId="urn:microsoft.com/office/officeart/2005/8/layout/hierarchy3"/>
    <dgm:cxn modelId="{70570E3A-B377-5E4C-9FB8-159682377145}" type="presParOf" srcId="{DDEC5E56-18E7-434A-B8F4-B9DAF15B178E}" destId="{FD3E844A-15E2-C44B-8656-D21B872B7035}" srcOrd="1" destOrd="0" presId="urn:microsoft.com/office/officeart/2005/8/layout/hierarchy3"/>
    <dgm:cxn modelId="{4A659527-E112-1E4C-B964-7B033261D945}" type="presParOf" srcId="{DDEC5E56-18E7-434A-B8F4-B9DAF15B178E}" destId="{6C954BC4-AABF-3146-9A58-754BA52E5505}" srcOrd="2" destOrd="0" presId="urn:microsoft.com/office/officeart/2005/8/layout/hierarchy3"/>
    <dgm:cxn modelId="{497B966D-AEA6-D24D-AA89-209322889E7C}" type="presParOf" srcId="{DDEC5E56-18E7-434A-B8F4-B9DAF15B178E}" destId="{5F2ED040-AC17-BC4B-A524-43FAEE16DAD7}" srcOrd="3" destOrd="0" presId="urn:microsoft.com/office/officeart/2005/8/layout/hierarchy3"/>
    <dgm:cxn modelId="{5CA2899A-C017-7242-A449-060606223F44}" type="presParOf" srcId="{1887F60B-CFA5-A242-B9BC-55BE0B9C16A8}" destId="{5BAB546C-326B-0B4A-877A-0E167167C0A3}" srcOrd="2" destOrd="0" presId="urn:microsoft.com/office/officeart/2005/8/layout/hierarchy3"/>
    <dgm:cxn modelId="{EAC3EDDA-1B4B-8240-A024-EFF2169F3B96}" type="presParOf" srcId="{5BAB546C-326B-0B4A-877A-0E167167C0A3}" destId="{EC5E5C75-154A-7446-B2FA-817EB26199E6}" srcOrd="0" destOrd="0" presId="urn:microsoft.com/office/officeart/2005/8/layout/hierarchy3"/>
    <dgm:cxn modelId="{6E353685-6289-0943-90AB-D4EB409D6DA8}" type="presParOf" srcId="{EC5E5C75-154A-7446-B2FA-817EB26199E6}" destId="{84161969-4E4D-F44C-903C-72AD94B62A4E}" srcOrd="0" destOrd="0" presId="urn:microsoft.com/office/officeart/2005/8/layout/hierarchy3"/>
    <dgm:cxn modelId="{F8871B28-D394-294D-B8DF-3276A634092E}" type="presParOf" srcId="{EC5E5C75-154A-7446-B2FA-817EB26199E6}" destId="{843B699F-786C-814A-A335-FACC51D8FE6B}" srcOrd="1" destOrd="0" presId="urn:microsoft.com/office/officeart/2005/8/layout/hierarchy3"/>
    <dgm:cxn modelId="{4782BD34-74E6-EE4C-A166-E5932EED8E3C}" type="presParOf" srcId="{5BAB546C-326B-0B4A-877A-0E167167C0A3}" destId="{53642DB2-BAA2-FE46-A21E-3FBE8EF1184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0A0E6C6-E77E-2F48-AC5F-DB802C2B162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96FA78F-AB3A-6046-B4AD-82F2A413F327}">
      <dgm:prSet custT="1"/>
      <dgm:spPr>
        <a:solidFill>
          <a:srgbClr val="00B050"/>
        </a:solidFill>
      </dgm:spPr>
      <dgm:t>
        <a:bodyPr/>
        <a:lstStyle/>
        <a:p>
          <a:r>
            <a:rPr lang="en-US" sz="1600" b="1" baseline="0" dirty="0" err="1">
              <a:solidFill>
                <a:schemeClr val="tx1"/>
              </a:solidFill>
              <a:latin typeface="Comic Sans MS" panose="030F0902030302020204" pitchFamily="66" charset="0"/>
            </a:rPr>
            <a:t>Eritrosit</a:t>
          </a:r>
          <a:r>
            <a:rPr lang="en-US" sz="1600" b="1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baseline="0" dirty="0" err="1">
              <a:solidFill>
                <a:schemeClr val="tx1"/>
              </a:solidFill>
              <a:latin typeface="Comic Sans MS" panose="030F0902030302020204" pitchFamily="66" charset="0"/>
            </a:rPr>
            <a:t>yıkım</a:t>
          </a:r>
          <a:r>
            <a:rPr lang="en-US" sz="1600" b="1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baseline="0" dirty="0" err="1">
              <a:solidFill>
                <a:schemeClr val="tx1"/>
              </a:solidFill>
              <a:latin typeface="Comic Sans MS" panose="030F0902030302020204" pitchFamily="66" charset="0"/>
            </a:rPr>
            <a:t>artışına</a:t>
          </a:r>
          <a:r>
            <a:rPr lang="en-US" sz="1600" b="1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baseline="0" dirty="0" err="1">
              <a:solidFill>
                <a:schemeClr val="tx1"/>
              </a:solidFill>
              <a:latin typeface="Comic Sans MS" panose="030F0902030302020204" pitchFamily="66" charset="0"/>
            </a:rPr>
            <a:t>ait</a:t>
          </a:r>
          <a:r>
            <a:rPr lang="en-US" sz="1600" b="1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baseline="0" dirty="0" err="1">
              <a:solidFill>
                <a:schemeClr val="tx1"/>
              </a:solidFill>
              <a:latin typeface="Comic Sans MS" panose="030F0902030302020204" pitchFamily="66" charset="0"/>
            </a:rPr>
            <a:t>bulgular</a:t>
          </a:r>
          <a:endParaRPr lang="tr-TR" sz="1600" b="1" dirty="0">
            <a:solidFill>
              <a:schemeClr val="tx1"/>
            </a:solidFill>
            <a:latin typeface="Comic Sans MS" panose="030F0902030302020204" pitchFamily="66" charset="0"/>
          </a:endParaRPr>
        </a:p>
      </dgm:t>
    </dgm:pt>
    <dgm:pt modelId="{A9E29984-0D0F-894F-94A6-D709E75B2045}" type="parTrans" cxnId="{51E64420-0DAA-204E-AE2D-00107531F260}">
      <dgm:prSet/>
      <dgm:spPr/>
      <dgm:t>
        <a:bodyPr/>
        <a:lstStyle/>
        <a:p>
          <a:endParaRPr lang="tr-TR"/>
        </a:p>
      </dgm:t>
    </dgm:pt>
    <dgm:pt modelId="{2D0642A0-4F97-724A-A9D3-792BF267E72A}" type="sibTrans" cxnId="{51E64420-0DAA-204E-AE2D-00107531F260}">
      <dgm:prSet/>
      <dgm:spPr/>
      <dgm:t>
        <a:bodyPr/>
        <a:lstStyle/>
        <a:p>
          <a:endParaRPr lang="tr-TR"/>
        </a:p>
      </dgm:t>
    </dgm:pt>
    <dgm:pt modelId="{7D281939-034E-B24D-8862-4DA488836375}">
      <dgm:prSet/>
      <dgm:spPr>
        <a:solidFill>
          <a:srgbClr val="002060"/>
        </a:solidFill>
      </dgm:spPr>
      <dgm:t>
        <a:bodyPr/>
        <a:lstStyle/>
        <a:p>
          <a:r>
            <a:rPr lang="en-US" baseline="0" dirty="0"/>
            <a:t>Heme </a:t>
          </a:r>
          <a:r>
            <a:rPr lang="en-US" baseline="0" dirty="0" err="1"/>
            <a:t>katabolizmasının</a:t>
          </a:r>
          <a:r>
            <a:rPr lang="en-US" baseline="0" dirty="0"/>
            <a:t> </a:t>
          </a:r>
          <a:r>
            <a:rPr lang="en-US" baseline="0" dirty="0" err="1"/>
            <a:t>artması</a:t>
          </a:r>
          <a:endParaRPr lang="tr-TR" dirty="0"/>
        </a:p>
      </dgm:t>
    </dgm:pt>
    <dgm:pt modelId="{84042407-2214-B040-91FB-AD204D851AAC}" type="parTrans" cxnId="{8E75391F-7576-5A46-9F29-B9A5624613C5}">
      <dgm:prSet/>
      <dgm:spPr/>
      <dgm:t>
        <a:bodyPr/>
        <a:lstStyle/>
        <a:p>
          <a:endParaRPr lang="tr-TR"/>
        </a:p>
      </dgm:t>
    </dgm:pt>
    <dgm:pt modelId="{B3DEA118-743B-D446-B6AC-3AC064F90EC5}" type="sibTrans" cxnId="{8E75391F-7576-5A46-9F29-B9A5624613C5}">
      <dgm:prSet/>
      <dgm:spPr/>
      <dgm:t>
        <a:bodyPr/>
        <a:lstStyle/>
        <a:p>
          <a:endParaRPr lang="tr-TR"/>
        </a:p>
      </dgm:t>
    </dgm:pt>
    <dgm:pt modelId="{2FBEB3ED-B290-D84D-8E3E-7FAE4D71A520}">
      <dgm:prSet/>
      <dgm:spPr>
        <a:solidFill>
          <a:srgbClr val="002060"/>
        </a:solidFill>
      </dgm:spPr>
      <dgm:t>
        <a:bodyPr/>
        <a:lstStyle/>
        <a:p>
          <a:r>
            <a:rPr lang="en-US" i="0" baseline="0"/>
            <a:t>Serumda unkonjuge bilirübin artışı</a:t>
          </a:r>
          <a:endParaRPr lang="tr-TR"/>
        </a:p>
      </dgm:t>
    </dgm:pt>
    <dgm:pt modelId="{EBF41A2B-EAFD-5C41-ADC7-F73674D049C5}" type="parTrans" cxnId="{37CBC384-E84E-5D4B-A3B0-DB397E8DF9E6}">
      <dgm:prSet/>
      <dgm:spPr/>
      <dgm:t>
        <a:bodyPr/>
        <a:lstStyle/>
        <a:p>
          <a:endParaRPr lang="tr-TR"/>
        </a:p>
      </dgm:t>
    </dgm:pt>
    <dgm:pt modelId="{90825B9C-AE25-584C-9944-C8DEC2912FB8}" type="sibTrans" cxnId="{37CBC384-E84E-5D4B-A3B0-DB397E8DF9E6}">
      <dgm:prSet/>
      <dgm:spPr/>
      <dgm:t>
        <a:bodyPr/>
        <a:lstStyle/>
        <a:p>
          <a:endParaRPr lang="tr-TR"/>
        </a:p>
      </dgm:t>
    </dgm:pt>
    <dgm:pt modelId="{111D57E3-C63B-9249-9F55-3A4D89400D76}">
      <dgm:prSet/>
      <dgm:spPr>
        <a:solidFill>
          <a:srgbClr val="002060"/>
        </a:solidFill>
      </dgm:spPr>
      <dgm:t>
        <a:bodyPr/>
        <a:lstStyle/>
        <a:p>
          <a:r>
            <a:rPr lang="en-US" i="0" baseline="0"/>
            <a:t>Bilirübin üretiminde artma</a:t>
          </a:r>
          <a:endParaRPr lang="tr-TR"/>
        </a:p>
      </dgm:t>
    </dgm:pt>
    <dgm:pt modelId="{CA92E3D8-67CE-7840-88AB-AB94BD81D4E3}" type="parTrans" cxnId="{DDE96183-E53C-FC42-833B-8B6462219A83}">
      <dgm:prSet/>
      <dgm:spPr/>
      <dgm:t>
        <a:bodyPr/>
        <a:lstStyle/>
        <a:p>
          <a:endParaRPr lang="tr-TR"/>
        </a:p>
      </dgm:t>
    </dgm:pt>
    <dgm:pt modelId="{F28D4937-2A19-2342-B8F8-5A430C069BE7}" type="sibTrans" cxnId="{DDE96183-E53C-FC42-833B-8B6462219A83}">
      <dgm:prSet/>
      <dgm:spPr/>
      <dgm:t>
        <a:bodyPr/>
        <a:lstStyle/>
        <a:p>
          <a:endParaRPr lang="tr-TR"/>
        </a:p>
      </dgm:t>
    </dgm:pt>
    <dgm:pt modelId="{BCCA9137-E223-2149-81CD-8F8FFBCC46EC}">
      <dgm:prSet/>
      <dgm:spPr>
        <a:solidFill>
          <a:srgbClr val="002060"/>
        </a:solidFill>
      </dgm:spPr>
      <dgm:t>
        <a:bodyPr/>
        <a:lstStyle/>
        <a:p>
          <a:r>
            <a:rPr lang="en-US" i="0" baseline="0"/>
            <a:t>Urobilinojen atılımında artma</a:t>
          </a:r>
          <a:endParaRPr lang="tr-TR"/>
        </a:p>
      </dgm:t>
    </dgm:pt>
    <dgm:pt modelId="{B619D1D4-21DC-AD4C-A31B-799CE26373FD}" type="parTrans" cxnId="{EA444AFA-2A33-A14F-9635-63E4EE85D0DA}">
      <dgm:prSet/>
      <dgm:spPr/>
      <dgm:t>
        <a:bodyPr/>
        <a:lstStyle/>
        <a:p>
          <a:endParaRPr lang="tr-TR"/>
        </a:p>
      </dgm:t>
    </dgm:pt>
    <dgm:pt modelId="{9DD8D5B3-386B-A247-874F-29B6C4B9EC6D}" type="sibTrans" cxnId="{EA444AFA-2A33-A14F-9635-63E4EE85D0DA}">
      <dgm:prSet/>
      <dgm:spPr/>
      <dgm:t>
        <a:bodyPr/>
        <a:lstStyle/>
        <a:p>
          <a:endParaRPr lang="tr-TR"/>
        </a:p>
      </dgm:t>
    </dgm:pt>
    <dgm:pt modelId="{8293E22D-F28E-1D47-8B7D-0DC2BCF64C98}">
      <dgm:prSet/>
      <dgm:spPr>
        <a:solidFill>
          <a:srgbClr val="FF0000"/>
        </a:solidFill>
      </dgm:spPr>
      <dgm:t>
        <a:bodyPr/>
        <a:lstStyle/>
        <a:p>
          <a:r>
            <a:rPr lang="en-US" baseline="0"/>
            <a:t>Serum laktat dehidrogenaz artışı</a:t>
          </a:r>
          <a:endParaRPr lang="tr-TR"/>
        </a:p>
      </dgm:t>
    </dgm:pt>
    <dgm:pt modelId="{B0CD69C1-F39A-714D-BB36-18DCC1E607E8}" type="parTrans" cxnId="{54F3DB9E-0025-D14D-84AD-95D5427CD9C4}">
      <dgm:prSet/>
      <dgm:spPr/>
      <dgm:t>
        <a:bodyPr/>
        <a:lstStyle/>
        <a:p>
          <a:endParaRPr lang="tr-TR"/>
        </a:p>
      </dgm:t>
    </dgm:pt>
    <dgm:pt modelId="{8C2541C4-15ED-944C-B87F-00E5163D441B}" type="sibTrans" cxnId="{54F3DB9E-0025-D14D-84AD-95D5427CD9C4}">
      <dgm:prSet/>
      <dgm:spPr/>
      <dgm:t>
        <a:bodyPr/>
        <a:lstStyle/>
        <a:p>
          <a:endParaRPr lang="tr-TR"/>
        </a:p>
      </dgm:t>
    </dgm:pt>
    <dgm:pt modelId="{D07E3F40-B3F3-864D-8BE0-16964C420638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en-US" baseline="0"/>
            <a:t>Serum haptoglobin düzeyinde azalma</a:t>
          </a:r>
          <a:endParaRPr lang="tr-TR"/>
        </a:p>
      </dgm:t>
    </dgm:pt>
    <dgm:pt modelId="{530EA07E-FA3C-D642-A269-0AF125A255D7}" type="parTrans" cxnId="{57C371D4-26AF-3D49-B3DC-5FE8568194D9}">
      <dgm:prSet/>
      <dgm:spPr/>
      <dgm:t>
        <a:bodyPr/>
        <a:lstStyle/>
        <a:p>
          <a:endParaRPr lang="tr-TR"/>
        </a:p>
      </dgm:t>
    </dgm:pt>
    <dgm:pt modelId="{5D89A068-3179-3940-A42F-CEC7B299BA96}" type="sibTrans" cxnId="{57C371D4-26AF-3D49-B3DC-5FE8568194D9}">
      <dgm:prSet/>
      <dgm:spPr/>
      <dgm:t>
        <a:bodyPr/>
        <a:lstStyle/>
        <a:p>
          <a:endParaRPr lang="tr-TR"/>
        </a:p>
      </dgm:t>
    </dgm:pt>
    <dgm:pt modelId="{5A731D2F-65FF-C94F-ADAA-A4DFF669A47B}">
      <dgm:prSet/>
      <dgm:spPr>
        <a:solidFill>
          <a:srgbClr val="7030A0"/>
        </a:solidFill>
      </dgm:spPr>
      <dgm:t>
        <a:bodyPr/>
        <a:lstStyle/>
        <a:p>
          <a:r>
            <a:rPr lang="en-US" baseline="0"/>
            <a:t>İntravasküler hemoliz bulguları</a:t>
          </a:r>
          <a:endParaRPr lang="tr-TR"/>
        </a:p>
      </dgm:t>
    </dgm:pt>
    <dgm:pt modelId="{B7BD5F77-231B-6646-8B09-3E65A78EED10}" type="parTrans" cxnId="{8526EA84-ADFF-DE45-9195-10F916F58EC2}">
      <dgm:prSet/>
      <dgm:spPr/>
      <dgm:t>
        <a:bodyPr/>
        <a:lstStyle/>
        <a:p>
          <a:endParaRPr lang="tr-TR"/>
        </a:p>
      </dgm:t>
    </dgm:pt>
    <dgm:pt modelId="{255831E9-E806-CE42-AB7A-C460AD18766B}" type="sibTrans" cxnId="{8526EA84-ADFF-DE45-9195-10F916F58EC2}">
      <dgm:prSet/>
      <dgm:spPr/>
      <dgm:t>
        <a:bodyPr/>
        <a:lstStyle/>
        <a:p>
          <a:endParaRPr lang="tr-TR"/>
        </a:p>
      </dgm:t>
    </dgm:pt>
    <dgm:pt modelId="{F3E52F2A-7ECB-5245-A38B-45F34A2BB325}">
      <dgm:prSet/>
      <dgm:spPr>
        <a:solidFill>
          <a:srgbClr val="7030A0"/>
        </a:solidFill>
      </dgm:spPr>
      <dgm:t>
        <a:bodyPr/>
        <a:lstStyle/>
        <a:p>
          <a:r>
            <a:rPr lang="en-US" i="0" baseline="0"/>
            <a:t>Hemoglobinemi, hemoglobinüri, hemosiderinüri</a:t>
          </a:r>
          <a:endParaRPr lang="tr-TR"/>
        </a:p>
      </dgm:t>
    </dgm:pt>
    <dgm:pt modelId="{2C7AB49D-774F-884D-BDC7-F7126507F6B6}" type="parTrans" cxnId="{494B9628-5AFF-B541-8B89-DC8F064291EF}">
      <dgm:prSet/>
      <dgm:spPr/>
      <dgm:t>
        <a:bodyPr/>
        <a:lstStyle/>
        <a:p>
          <a:endParaRPr lang="tr-TR"/>
        </a:p>
      </dgm:t>
    </dgm:pt>
    <dgm:pt modelId="{031EB518-F932-E940-9DEB-87E0DA95D844}" type="sibTrans" cxnId="{494B9628-5AFF-B541-8B89-DC8F064291EF}">
      <dgm:prSet/>
      <dgm:spPr/>
      <dgm:t>
        <a:bodyPr/>
        <a:lstStyle/>
        <a:p>
          <a:endParaRPr lang="tr-TR"/>
        </a:p>
      </dgm:t>
    </dgm:pt>
    <dgm:pt modelId="{2F21F84A-4E20-2A48-8666-457B26D71671}">
      <dgm:prSet/>
      <dgm:spPr>
        <a:solidFill>
          <a:srgbClr val="7030A0"/>
        </a:solidFill>
      </dgm:spPr>
      <dgm:t>
        <a:bodyPr/>
        <a:lstStyle/>
        <a:p>
          <a:r>
            <a:rPr lang="en-US" i="0" baseline="0"/>
            <a:t>Serum hemopexin düzeyinde azalma</a:t>
          </a:r>
          <a:endParaRPr lang="tr-TR"/>
        </a:p>
      </dgm:t>
    </dgm:pt>
    <dgm:pt modelId="{921ADD97-827B-894E-941A-25A069DCF2AB}" type="parTrans" cxnId="{A07125E0-E82D-9745-9EDA-9711FBBB92EB}">
      <dgm:prSet/>
      <dgm:spPr/>
      <dgm:t>
        <a:bodyPr/>
        <a:lstStyle/>
        <a:p>
          <a:endParaRPr lang="tr-TR"/>
        </a:p>
      </dgm:t>
    </dgm:pt>
    <dgm:pt modelId="{99582E5C-F6BB-C84E-A2DD-DC414050A038}" type="sibTrans" cxnId="{A07125E0-E82D-9745-9EDA-9711FBBB92EB}">
      <dgm:prSet/>
      <dgm:spPr/>
      <dgm:t>
        <a:bodyPr/>
        <a:lstStyle/>
        <a:p>
          <a:endParaRPr lang="tr-TR"/>
        </a:p>
      </dgm:t>
    </dgm:pt>
    <dgm:pt modelId="{2CC74078-F6B8-AF4E-BE53-D7D9E29CF7DF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aseline="0"/>
            <a:t>Eritrosit yaşam ömründe kısalma</a:t>
          </a:r>
          <a:endParaRPr lang="tr-TR"/>
        </a:p>
      </dgm:t>
    </dgm:pt>
    <dgm:pt modelId="{C116559C-564C-9343-870F-17B94104E230}" type="parTrans" cxnId="{41D167A2-3B9C-2C42-B663-29230B5C0A42}">
      <dgm:prSet/>
      <dgm:spPr/>
      <dgm:t>
        <a:bodyPr/>
        <a:lstStyle/>
        <a:p>
          <a:endParaRPr lang="tr-TR"/>
        </a:p>
      </dgm:t>
    </dgm:pt>
    <dgm:pt modelId="{F5A082B2-187F-8A4B-A8AC-A0361058EAA2}" type="sibTrans" cxnId="{41D167A2-3B9C-2C42-B663-29230B5C0A42}">
      <dgm:prSet/>
      <dgm:spPr/>
      <dgm:t>
        <a:bodyPr/>
        <a:lstStyle/>
        <a:p>
          <a:endParaRPr lang="tr-TR"/>
        </a:p>
      </dgm:t>
    </dgm:pt>
    <dgm:pt modelId="{868A1D2B-C67F-6E43-80FA-37B3B0D2E424}" type="pres">
      <dgm:prSet presAssocID="{10A0E6C6-E77E-2F48-AC5F-DB802C2B16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6AC8780-196C-5548-ACB5-B100CEEE60A3}" type="pres">
      <dgm:prSet presAssocID="{396FA78F-AB3A-6046-B4AD-82F2A413F327}" presName="hierRoot1" presStyleCnt="0">
        <dgm:presLayoutVars>
          <dgm:hierBranch val="init"/>
        </dgm:presLayoutVars>
      </dgm:prSet>
      <dgm:spPr/>
    </dgm:pt>
    <dgm:pt modelId="{E7C7483F-A270-F640-8FAA-E900EA59ACAA}" type="pres">
      <dgm:prSet presAssocID="{396FA78F-AB3A-6046-B4AD-82F2A413F327}" presName="rootComposite1" presStyleCnt="0"/>
      <dgm:spPr/>
    </dgm:pt>
    <dgm:pt modelId="{3B0EABCC-76D9-1846-A8BF-67E1C0FDEDE8}" type="pres">
      <dgm:prSet presAssocID="{396FA78F-AB3A-6046-B4AD-82F2A413F327}" presName="rootText1" presStyleLbl="node0" presStyleIdx="0" presStyleCnt="1" custScaleX="165811" custScaleY="137314">
        <dgm:presLayoutVars>
          <dgm:chPref val="3"/>
        </dgm:presLayoutVars>
      </dgm:prSet>
      <dgm:spPr/>
    </dgm:pt>
    <dgm:pt modelId="{E725432F-17E4-D244-805E-FFA25BFD52EE}" type="pres">
      <dgm:prSet presAssocID="{396FA78F-AB3A-6046-B4AD-82F2A413F327}" presName="rootConnector1" presStyleLbl="node1" presStyleIdx="0" presStyleCnt="0"/>
      <dgm:spPr/>
    </dgm:pt>
    <dgm:pt modelId="{27F1EB73-CF87-8343-ABD5-69D6FDEB3D4E}" type="pres">
      <dgm:prSet presAssocID="{396FA78F-AB3A-6046-B4AD-82F2A413F327}" presName="hierChild2" presStyleCnt="0"/>
      <dgm:spPr/>
    </dgm:pt>
    <dgm:pt modelId="{846D8D29-D08F-1A4D-B220-6D40C84BB559}" type="pres">
      <dgm:prSet presAssocID="{84042407-2214-B040-91FB-AD204D851AAC}" presName="Name37" presStyleLbl="parChTrans1D2" presStyleIdx="0" presStyleCnt="5"/>
      <dgm:spPr/>
    </dgm:pt>
    <dgm:pt modelId="{65E2B4A9-5179-F24F-A5F1-A1189D11CEE8}" type="pres">
      <dgm:prSet presAssocID="{7D281939-034E-B24D-8862-4DA488836375}" presName="hierRoot2" presStyleCnt="0">
        <dgm:presLayoutVars>
          <dgm:hierBranch val="init"/>
        </dgm:presLayoutVars>
      </dgm:prSet>
      <dgm:spPr/>
    </dgm:pt>
    <dgm:pt modelId="{20FB7E78-E09C-734A-BDBF-35AD44F0C906}" type="pres">
      <dgm:prSet presAssocID="{7D281939-034E-B24D-8862-4DA488836375}" presName="rootComposite" presStyleCnt="0"/>
      <dgm:spPr/>
    </dgm:pt>
    <dgm:pt modelId="{E1F7A11D-8577-5545-B4CA-F8294999B72A}" type="pres">
      <dgm:prSet presAssocID="{7D281939-034E-B24D-8862-4DA488836375}" presName="rootText" presStyleLbl="node2" presStyleIdx="0" presStyleCnt="5">
        <dgm:presLayoutVars>
          <dgm:chPref val="3"/>
        </dgm:presLayoutVars>
      </dgm:prSet>
      <dgm:spPr/>
    </dgm:pt>
    <dgm:pt modelId="{AC4CE3E2-96BE-394A-BEC9-61212C4D626C}" type="pres">
      <dgm:prSet presAssocID="{7D281939-034E-B24D-8862-4DA488836375}" presName="rootConnector" presStyleLbl="node2" presStyleIdx="0" presStyleCnt="5"/>
      <dgm:spPr/>
    </dgm:pt>
    <dgm:pt modelId="{2AE6FC7C-8BDB-5549-89BC-6D2120FB4EC8}" type="pres">
      <dgm:prSet presAssocID="{7D281939-034E-B24D-8862-4DA488836375}" presName="hierChild4" presStyleCnt="0"/>
      <dgm:spPr/>
    </dgm:pt>
    <dgm:pt modelId="{DD0FBF49-AB09-D248-AEE9-C589DCF2287C}" type="pres">
      <dgm:prSet presAssocID="{EBF41A2B-EAFD-5C41-ADC7-F73674D049C5}" presName="Name37" presStyleLbl="parChTrans1D3" presStyleIdx="0" presStyleCnt="5"/>
      <dgm:spPr/>
    </dgm:pt>
    <dgm:pt modelId="{BE919616-7E86-0745-9F6A-72957E381448}" type="pres">
      <dgm:prSet presAssocID="{2FBEB3ED-B290-D84D-8E3E-7FAE4D71A520}" presName="hierRoot2" presStyleCnt="0">
        <dgm:presLayoutVars>
          <dgm:hierBranch val="init"/>
        </dgm:presLayoutVars>
      </dgm:prSet>
      <dgm:spPr/>
    </dgm:pt>
    <dgm:pt modelId="{DF0125C6-1D8C-A844-9BF6-F65D7AFCD2D3}" type="pres">
      <dgm:prSet presAssocID="{2FBEB3ED-B290-D84D-8E3E-7FAE4D71A520}" presName="rootComposite" presStyleCnt="0"/>
      <dgm:spPr/>
    </dgm:pt>
    <dgm:pt modelId="{C366ED80-9975-9445-B413-5DB5BDB8FC03}" type="pres">
      <dgm:prSet presAssocID="{2FBEB3ED-B290-D84D-8E3E-7FAE4D71A520}" presName="rootText" presStyleLbl="node3" presStyleIdx="0" presStyleCnt="5">
        <dgm:presLayoutVars>
          <dgm:chPref val="3"/>
        </dgm:presLayoutVars>
      </dgm:prSet>
      <dgm:spPr/>
    </dgm:pt>
    <dgm:pt modelId="{7895D431-66FB-9345-B29F-D013CD869CAF}" type="pres">
      <dgm:prSet presAssocID="{2FBEB3ED-B290-D84D-8E3E-7FAE4D71A520}" presName="rootConnector" presStyleLbl="node3" presStyleIdx="0" presStyleCnt="5"/>
      <dgm:spPr/>
    </dgm:pt>
    <dgm:pt modelId="{FEA359EC-3A46-7547-B7DA-3B0ECD547ED8}" type="pres">
      <dgm:prSet presAssocID="{2FBEB3ED-B290-D84D-8E3E-7FAE4D71A520}" presName="hierChild4" presStyleCnt="0"/>
      <dgm:spPr/>
    </dgm:pt>
    <dgm:pt modelId="{19D3470A-1CDA-4B47-BCE2-50FD4A473BD0}" type="pres">
      <dgm:prSet presAssocID="{2FBEB3ED-B290-D84D-8E3E-7FAE4D71A520}" presName="hierChild5" presStyleCnt="0"/>
      <dgm:spPr/>
    </dgm:pt>
    <dgm:pt modelId="{B4608A32-B465-6246-9E11-8B635E500E03}" type="pres">
      <dgm:prSet presAssocID="{CA92E3D8-67CE-7840-88AB-AB94BD81D4E3}" presName="Name37" presStyleLbl="parChTrans1D3" presStyleIdx="1" presStyleCnt="5"/>
      <dgm:spPr/>
    </dgm:pt>
    <dgm:pt modelId="{DB4F5C3E-13D8-FE4B-A9E7-79B957EE02C1}" type="pres">
      <dgm:prSet presAssocID="{111D57E3-C63B-9249-9F55-3A4D89400D76}" presName="hierRoot2" presStyleCnt="0">
        <dgm:presLayoutVars>
          <dgm:hierBranch val="init"/>
        </dgm:presLayoutVars>
      </dgm:prSet>
      <dgm:spPr/>
    </dgm:pt>
    <dgm:pt modelId="{0133DE6C-A397-354D-A7C5-E9A6DDB022CC}" type="pres">
      <dgm:prSet presAssocID="{111D57E3-C63B-9249-9F55-3A4D89400D76}" presName="rootComposite" presStyleCnt="0"/>
      <dgm:spPr/>
    </dgm:pt>
    <dgm:pt modelId="{4B7643C8-B7A0-EA46-9EBE-6DC72A4CC75A}" type="pres">
      <dgm:prSet presAssocID="{111D57E3-C63B-9249-9F55-3A4D89400D76}" presName="rootText" presStyleLbl="node3" presStyleIdx="1" presStyleCnt="5">
        <dgm:presLayoutVars>
          <dgm:chPref val="3"/>
        </dgm:presLayoutVars>
      </dgm:prSet>
      <dgm:spPr/>
    </dgm:pt>
    <dgm:pt modelId="{D626F3A4-6B42-E247-A5FF-5B256DE6F9D6}" type="pres">
      <dgm:prSet presAssocID="{111D57E3-C63B-9249-9F55-3A4D89400D76}" presName="rootConnector" presStyleLbl="node3" presStyleIdx="1" presStyleCnt="5"/>
      <dgm:spPr/>
    </dgm:pt>
    <dgm:pt modelId="{36BD50CE-FCE2-BA4F-BDD7-F8308C4DDB73}" type="pres">
      <dgm:prSet presAssocID="{111D57E3-C63B-9249-9F55-3A4D89400D76}" presName="hierChild4" presStyleCnt="0"/>
      <dgm:spPr/>
    </dgm:pt>
    <dgm:pt modelId="{BFA6BB91-9A14-4D46-BC96-1E3885DB8CDC}" type="pres">
      <dgm:prSet presAssocID="{111D57E3-C63B-9249-9F55-3A4D89400D76}" presName="hierChild5" presStyleCnt="0"/>
      <dgm:spPr/>
    </dgm:pt>
    <dgm:pt modelId="{B5AA716D-C41F-B44E-98D0-577428A72B7D}" type="pres">
      <dgm:prSet presAssocID="{B619D1D4-21DC-AD4C-A31B-799CE26373FD}" presName="Name37" presStyleLbl="parChTrans1D3" presStyleIdx="2" presStyleCnt="5"/>
      <dgm:spPr/>
    </dgm:pt>
    <dgm:pt modelId="{5D91CFAB-C76F-3744-A8AC-4681BBAA58B0}" type="pres">
      <dgm:prSet presAssocID="{BCCA9137-E223-2149-81CD-8F8FFBCC46EC}" presName="hierRoot2" presStyleCnt="0">
        <dgm:presLayoutVars>
          <dgm:hierBranch val="init"/>
        </dgm:presLayoutVars>
      </dgm:prSet>
      <dgm:spPr/>
    </dgm:pt>
    <dgm:pt modelId="{5C5F3916-6DB3-2246-A19A-E1DF12DA20E2}" type="pres">
      <dgm:prSet presAssocID="{BCCA9137-E223-2149-81CD-8F8FFBCC46EC}" presName="rootComposite" presStyleCnt="0"/>
      <dgm:spPr/>
    </dgm:pt>
    <dgm:pt modelId="{04FAEADF-2C1A-C047-86E1-FD318313C530}" type="pres">
      <dgm:prSet presAssocID="{BCCA9137-E223-2149-81CD-8F8FFBCC46EC}" presName="rootText" presStyleLbl="node3" presStyleIdx="2" presStyleCnt="5">
        <dgm:presLayoutVars>
          <dgm:chPref val="3"/>
        </dgm:presLayoutVars>
      </dgm:prSet>
      <dgm:spPr/>
    </dgm:pt>
    <dgm:pt modelId="{7EBC026F-3424-0B45-8059-498A7871FEC8}" type="pres">
      <dgm:prSet presAssocID="{BCCA9137-E223-2149-81CD-8F8FFBCC46EC}" presName="rootConnector" presStyleLbl="node3" presStyleIdx="2" presStyleCnt="5"/>
      <dgm:spPr/>
    </dgm:pt>
    <dgm:pt modelId="{5D0D3A3B-9A4F-8F42-A20B-D1CF33A03415}" type="pres">
      <dgm:prSet presAssocID="{BCCA9137-E223-2149-81CD-8F8FFBCC46EC}" presName="hierChild4" presStyleCnt="0"/>
      <dgm:spPr/>
    </dgm:pt>
    <dgm:pt modelId="{CA9FAFBF-52CC-5243-9EE6-2161D69452CC}" type="pres">
      <dgm:prSet presAssocID="{BCCA9137-E223-2149-81CD-8F8FFBCC46EC}" presName="hierChild5" presStyleCnt="0"/>
      <dgm:spPr/>
    </dgm:pt>
    <dgm:pt modelId="{877F1D34-752F-AD44-B334-26E8B794492D}" type="pres">
      <dgm:prSet presAssocID="{7D281939-034E-B24D-8862-4DA488836375}" presName="hierChild5" presStyleCnt="0"/>
      <dgm:spPr/>
    </dgm:pt>
    <dgm:pt modelId="{1310CF30-AEEB-5947-BC2F-EBB7E0159A5C}" type="pres">
      <dgm:prSet presAssocID="{B0CD69C1-F39A-714D-BB36-18DCC1E607E8}" presName="Name37" presStyleLbl="parChTrans1D2" presStyleIdx="1" presStyleCnt="5"/>
      <dgm:spPr/>
    </dgm:pt>
    <dgm:pt modelId="{705D9579-1C69-C048-8708-9D9537E95901}" type="pres">
      <dgm:prSet presAssocID="{8293E22D-F28E-1D47-8B7D-0DC2BCF64C98}" presName="hierRoot2" presStyleCnt="0">
        <dgm:presLayoutVars>
          <dgm:hierBranch val="init"/>
        </dgm:presLayoutVars>
      </dgm:prSet>
      <dgm:spPr/>
    </dgm:pt>
    <dgm:pt modelId="{056D4896-0A05-BE4B-B753-D168B833C90B}" type="pres">
      <dgm:prSet presAssocID="{8293E22D-F28E-1D47-8B7D-0DC2BCF64C98}" presName="rootComposite" presStyleCnt="0"/>
      <dgm:spPr/>
    </dgm:pt>
    <dgm:pt modelId="{6E885BEA-5E42-7348-AE31-FDD6343A1703}" type="pres">
      <dgm:prSet presAssocID="{8293E22D-F28E-1D47-8B7D-0DC2BCF64C98}" presName="rootText" presStyleLbl="node2" presStyleIdx="1" presStyleCnt="5">
        <dgm:presLayoutVars>
          <dgm:chPref val="3"/>
        </dgm:presLayoutVars>
      </dgm:prSet>
      <dgm:spPr/>
    </dgm:pt>
    <dgm:pt modelId="{9028205C-8F34-F84E-8A12-200D41CA9C2C}" type="pres">
      <dgm:prSet presAssocID="{8293E22D-F28E-1D47-8B7D-0DC2BCF64C98}" presName="rootConnector" presStyleLbl="node2" presStyleIdx="1" presStyleCnt="5"/>
      <dgm:spPr/>
    </dgm:pt>
    <dgm:pt modelId="{9D188B48-BA06-5447-907B-331E22185DCC}" type="pres">
      <dgm:prSet presAssocID="{8293E22D-F28E-1D47-8B7D-0DC2BCF64C98}" presName="hierChild4" presStyleCnt="0"/>
      <dgm:spPr/>
    </dgm:pt>
    <dgm:pt modelId="{2ECE0117-72A5-0548-9395-14D8F07A0489}" type="pres">
      <dgm:prSet presAssocID="{8293E22D-F28E-1D47-8B7D-0DC2BCF64C98}" presName="hierChild5" presStyleCnt="0"/>
      <dgm:spPr/>
    </dgm:pt>
    <dgm:pt modelId="{DB0D76A6-CD6A-5143-8810-386B3ADE26D0}" type="pres">
      <dgm:prSet presAssocID="{530EA07E-FA3C-D642-A269-0AF125A255D7}" presName="Name37" presStyleLbl="parChTrans1D2" presStyleIdx="2" presStyleCnt="5"/>
      <dgm:spPr/>
    </dgm:pt>
    <dgm:pt modelId="{4BE835AB-9289-4446-8BE9-3CCFC63342F4}" type="pres">
      <dgm:prSet presAssocID="{D07E3F40-B3F3-864D-8BE0-16964C420638}" presName="hierRoot2" presStyleCnt="0">
        <dgm:presLayoutVars>
          <dgm:hierBranch val="init"/>
        </dgm:presLayoutVars>
      </dgm:prSet>
      <dgm:spPr/>
    </dgm:pt>
    <dgm:pt modelId="{0633013F-33E1-A04C-ACE1-B62BC1C043B0}" type="pres">
      <dgm:prSet presAssocID="{D07E3F40-B3F3-864D-8BE0-16964C420638}" presName="rootComposite" presStyleCnt="0"/>
      <dgm:spPr/>
    </dgm:pt>
    <dgm:pt modelId="{25CC8795-41F2-EF46-9857-D516E0D863E7}" type="pres">
      <dgm:prSet presAssocID="{D07E3F40-B3F3-864D-8BE0-16964C420638}" presName="rootText" presStyleLbl="node2" presStyleIdx="2" presStyleCnt="5">
        <dgm:presLayoutVars>
          <dgm:chPref val="3"/>
        </dgm:presLayoutVars>
      </dgm:prSet>
      <dgm:spPr/>
    </dgm:pt>
    <dgm:pt modelId="{74F6909B-5598-CD4E-AECE-F1128F6581F0}" type="pres">
      <dgm:prSet presAssocID="{D07E3F40-B3F3-864D-8BE0-16964C420638}" presName="rootConnector" presStyleLbl="node2" presStyleIdx="2" presStyleCnt="5"/>
      <dgm:spPr/>
    </dgm:pt>
    <dgm:pt modelId="{342C8390-AC95-3741-9922-ADDD47619C5B}" type="pres">
      <dgm:prSet presAssocID="{D07E3F40-B3F3-864D-8BE0-16964C420638}" presName="hierChild4" presStyleCnt="0"/>
      <dgm:spPr/>
    </dgm:pt>
    <dgm:pt modelId="{BF47FF81-5E47-5D44-9A58-B1766494D1B3}" type="pres">
      <dgm:prSet presAssocID="{D07E3F40-B3F3-864D-8BE0-16964C420638}" presName="hierChild5" presStyleCnt="0"/>
      <dgm:spPr/>
    </dgm:pt>
    <dgm:pt modelId="{3E496BCA-9558-9543-8120-52419AAE8DFB}" type="pres">
      <dgm:prSet presAssocID="{B7BD5F77-231B-6646-8B09-3E65A78EED10}" presName="Name37" presStyleLbl="parChTrans1D2" presStyleIdx="3" presStyleCnt="5"/>
      <dgm:spPr/>
    </dgm:pt>
    <dgm:pt modelId="{ED6F4F88-3FA9-8D4E-B564-BC497566465F}" type="pres">
      <dgm:prSet presAssocID="{5A731D2F-65FF-C94F-ADAA-A4DFF669A47B}" presName="hierRoot2" presStyleCnt="0">
        <dgm:presLayoutVars>
          <dgm:hierBranch val="init"/>
        </dgm:presLayoutVars>
      </dgm:prSet>
      <dgm:spPr/>
    </dgm:pt>
    <dgm:pt modelId="{3C23BDC6-A5DD-F84F-9659-F025A34809D7}" type="pres">
      <dgm:prSet presAssocID="{5A731D2F-65FF-C94F-ADAA-A4DFF669A47B}" presName="rootComposite" presStyleCnt="0"/>
      <dgm:spPr/>
    </dgm:pt>
    <dgm:pt modelId="{B1FC121C-8E1C-E746-97A1-3349C179BE2B}" type="pres">
      <dgm:prSet presAssocID="{5A731D2F-65FF-C94F-ADAA-A4DFF669A47B}" presName="rootText" presStyleLbl="node2" presStyleIdx="3" presStyleCnt="5">
        <dgm:presLayoutVars>
          <dgm:chPref val="3"/>
        </dgm:presLayoutVars>
      </dgm:prSet>
      <dgm:spPr/>
    </dgm:pt>
    <dgm:pt modelId="{A364B97D-158E-6541-BACC-8310CD5B8274}" type="pres">
      <dgm:prSet presAssocID="{5A731D2F-65FF-C94F-ADAA-A4DFF669A47B}" presName="rootConnector" presStyleLbl="node2" presStyleIdx="3" presStyleCnt="5"/>
      <dgm:spPr/>
    </dgm:pt>
    <dgm:pt modelId="{57B7CF96-DCCD-1C4E-B193-8034E1F9832E}" type="pres">
      <dgm:prSet presAssocID="{5A731D2F-65FF-C94F-ADAA-A4DFF669A47B}" presName="hierChild4" presStyleCnt="0"/>
      <dgm:spPr/>
    </dgm:pt>
    <dgm:pt modelId="{0F14E6A6-02C2-9E42-8D96-8975CC8622FE}" type="pres">
      <dgm:prSet presAssocID="{2C7AB49D-774F-884D-BDC7-F7126507F6B6}" presName="Name37" presStyleLbl="parChTrans1D3" presStyleIdx="3" presStyleCnt="5"/>
      <dgm:spPr/>
    </dgm:pt>
    <dgm:pt modelId="{763CA19B-B2CB-9144-8DA3-56E92A874272}" type="pres">
      <dgm:prSet presAssocID="{F3E52F2A-7ECB-5245-A38B-45F34A2BB325}" presName="hierRoot2" presStyleCnt="0">
        <dgm:presLayoutVars>
          <dgm:hierBranch val="init"/>
        </dgm:presLayoutVars>
      </dgm:prSet>
      <dgm:spPr/>
    </dgm:pt>
    <dgm:pt modelId="{B10BBB4B-965B-7446-B96E-2171C22050E0}" type="pres">
      <dgm:prSet presAssocID="{F3E52F2A-7ECB-5245-A38B-45F34A2BB325}" presName="rootComposite" presStyleCnt="0"/>
      <dgm:spPr/>
    </dgm:pt>
    <dgm:pt modelId="{289AF200-848F-F347-AA40-67A4910FC8A9}" type="pres">
      <dgm:prSet presAssocID="{F3E52F2A-7ECB-5245-A38B-45F34A2BB325}" presName="rootText" presStyleLbl="node3" presStyleIdx="3" presStyleCnt="5">
        <dgm:presLayoutVars>
          <dgm:chPref val="3"/>
        </dgm:presLayoutVars>
      </dgm:prSet>
      <dgm:spPr/>
    </dgm:pt>
    <dgm:pt modelId="{8B4FDD4B-4DF8-CC4B-BE2B-4CF76E86AA95}" type="pres">
      <dgm:prSet presAssocID="{F3E52F2A-7ECB-5245-A38B-45F34A2BB325}" presName="rootConnector" presStyleLbl="node3" presStyleIdx="3" presStyleCnt="5"/>
      <dgm:spPr/>
    </dgm:pt>
    <dgm:pt modelId="{079EE240-BEA9-1846-A11C-5C7A31BC3905}" type="pres">
      <dgm:prSet presAssocID="{F3E52F2A-7ECB-5245-A38B-45F34A2BB325}" presName="hierChild4" presStyleCnt="0"/>
      <dgm:spPr/>
    </dgm:pt>
    <dgm:pt modelId="{D3AC764C-C105-EE4A-A512-4D38BDA7E33F}" type="pres">
      <dgm:prSet presAssocID="{F3E52F2A-7ECB-5245-A38B-45F34A2BB325}" presName="hierChild5" presStyleCnt="0"/>
      <dgm:spPr/>
    </dgm:pt>
    <dgm:pt modelId="{04D622BA-538F-9141-95A6-802E61847D28}" type="pres">
      <dgm:prSet presAssocID="{921ADD97-827B-894E-941A-25A069DCF2AB}" presName="Name37" presStyleLbl="parChTrans1D3" presStyleIdx="4" presStyleCnt="5"/>
      <dgm:spPr/>
    </dgm:pt>
    <dgm:pt modelId="{34A20BB1-61FD-BE4E-979B-FC2AF2185733}" type="pres">
      <dgm:prSet presAssocID="{2F21F84A-4E20-2A48-8666-457B26D71671}" presName="hierRoot2" presStyleCnt="0">
        <dgm:presLayoutVars>
          <dgm:hierBranch val="init"/>
        </dgm:presLayoutVars>
      </dgm:prSet>
      <dgm:spPr/>
    </dgm:pt>
    <dgm:pt modelId="{F03933BA-E338-5946-8C88-7B4063895100}" type="pres">
      <dgm:prSet presAssocID="{2F21F84A-4E20-2A48-8666-457B26D71671}" presName="rootComposite" presStyleCnt="0"/>
      <dgm:spPr/>
    </dgm:pt>
    <dgm:pt modelId="{04247AFD-7194-6F47-A790-0F6A53395B76}" type="pres">
      <dgm:prSet presAssocID="{2F21F84A-4E20-2A48-8666-457B26D71671}" presName="rootText" presStyleLbl="node3" presStyleIdx="4" presStyleCnt="5">
        <dgm:presLayoutVars>
          <dgm:chPref val="3"/>
        </dgm:presLayoutVars>
      </dgm:prSet>
      <dgm:spPr/>
    </dgm:pt>
    <dgm:pt modelId="{63CC425F-C216-094A-9657-F617FAA1E64E}" type="pres">
      <dgm:prSet presAssocID="{2F21F84A-4E20-2A48-8666-457B26D71671}" presName="rootConnector" presStyleLbl="node3" presStyleIdx="4" presStyleCnt="5"/>
      <dgm:spPr/>
    </dgm:pt>
    <dgm:pt modelId="{32A03A2D-6385-BF46-8447-832972A94F55}" type="pres">
      <dgm:prSet presAssocID="{2F21F84A-4E20-2A48-8666-457B26D71671}" presName="hierChild4" presStyleCnt="0"/>
      <dgm:spPr/>
    </dgm:pt>
    <dgm:pt modelId="{BB22C6E9-1657-704D-8635-F92E21C28052}" type="pres">
      <dgm:prSet presAssocID="{2F21F84A-4E20-2A48-8666-457B26D71671}" presName="hierChild5" presStyleCnt="0"/>
      <dgm:spPr/>
    </dgm:pt>
    <dgm:pt modelId="{C5EC1441-CDDD-7443-ABF3-A6B929F5A3BE}" type="pres">
      <dgm:prSet presAssocID="{5A731D2F-65FF-C94F-ADAA-A4DFF669A47B}" presName="hierChild5" presStyleCnt="0"/>
      <dgm:spPr/>
    </dgm:pt>
    <dgm:pt modelId="{032DA809-01EA-C549-83BE-10246151D42C}" type="pres">
      <dgm:prSet presAssocID="{C116559C-564C-9343-870F-17B94104E230}" presName="Name37" presStyleLbl="parChTrans1D2" presStyleIdx="4" presStyleCnt="5"/>
      <dgm:spPr/>
    </dgm:pt>
    <dgm:pt modelId="{34B28FE4-7697-3242-85F7-9E21D46DE12A}" type="pres">
      <dgm:prSet presAssocID="{2CC74078-F6B8-AF4E-BE53-D7D9E29CF7DF}" presName="hierRoot2" presStyleCnt="0">
        <dgm:presLayoutVars>
          <dgm:hierBranch val="init"/>
        </dgm:presLayoutVars>
      </dgm:prSet>
      <dgm:spPr/>
    </dgm:pt>
    <dgm:pt modelId="{E7AA9820-6995-594F-88A3-608A9E81E3D5}" type="pres">
      <dgm:prSet presAssocID="{2CC74078-F6B8-AF4E-BE53-D7D9E29CF7DF}" presName="rootComposite" presStyleCnt="0"/>
      <dgm:spPr/>
    </dgm:pt>
    <dgm:pt modelId="{D6B86B02-45BB-3847-ACA0-A09E9187B8AD}" type="pres">
      <dgm:prSet presAssocID="{2CC74078-F6B8-AF4E-BE53-D7D9E29CF7DF}" presName="rootText" presStyleLbl="node2" presStyleIdx="4" presStyleCnt="5">
        <dgm:presLayoutVars>
          <dgm:chPref val="3"/>
        </dgm:presLayoutVars>
      </dgm:prSet>
      <dgm:spPr/>
    </dgm:pt>
    <dgm:pt modelId="{AD79DE8E-7A28-4F4F-B1F7-05003A566329}" type="pres">
      <dgm:prSet presAssocID="{2CC74078-F6B8-AF4E-BE53-D7D9E29CF7DF}" presName="rootConnector" presStyleLbl="node2" presStyleIdx="4" presStyleCnt="5"/>
      <dgm:spPr/>
    </dgm:pt>
    <dgm:pt modelId="{8E1F0670-DCF9-454F-B6BC-020719347A27}" type="pres">
      <dgm:prSet presAssocID="{2CC74078-F6B8-AF4E-BE53-D7D9E29CF7DF}" presName="hierChild4" presStyleCnt="0"/>
      <dgm:spPr/>
    </dgm:pt>
    <dgm:pt modelId="{B32E91C7-9760-B04B-B5B7-D5D981E996CE}" type="pres">
      <dgm:prSet presAssocID="{2CC74078-F6B8-AF4E-BE53-D7D9E29CF7DF}" presName="hierChild5" presStyleCnt="0"/>
      <dgm:spPr/>
    </dgm:pt>
    <dgm:pt modelId="{5C94E725-3840-EC4D-B97A-68D75F795F8D}" type="pres">
      <dgm:prSet presAssocID="{396FA78F-AB3A-6046-B4AD-82F2A413F327}" presName="hierChild3" presStyleCnt="0"/>
      <dgm:spPr/>
    </dgm:pt>
  </dgm:ptLst>
  <dgm:cxnLst>
    <dgm:cxn modelId="{77474702-EBAF-D94B-9EDD-DF748899B0AA}" type="presOf" srcId="{2CC74078-F6B8-AF4E-BE53-D7D9E29CF7DF}" destId="{AD79DE8E-7A28-4F4F-B1F7-05003A566329}" srcOrd="1" destOrd="0" presId="urn:microsoft.com/office/officeart/2005/8/layout/orgChart1"/>
    <dgm:cxn modelId="{2778C318-C0C6-7A46-868E-70EF15333A91}" type="presOf" srcId="{CA92E3D8-67CE-7840-88AB-AB94BD81D4E3}" destId="{B4608A32-B465-6246-9E11-8B635E500E03}" srcOrd="0" destOrd="0" presId="urn:microsoft.com/office/officeart/2005/8/layout/orgChart1"/>
    <dgm:cxn modelId="{8E75391F-7576-5A46-9F29-B9A5624613C5}" srcId="{396FA78F-AB3A-6046-B4AD-82F2A413F327}" destId="{7D281939-034E-B24D-8862-4DA488836375}" srcOrd="0" destOrd="0" parTransId="{84042407-2214-B040-91FB-AD204D851AAC}" sibTransId="{B3DEA118-743B-D446-B6AC-3AC064F90EC5}"/>
    <dgm:cxn modelId="{51E64420-0DAA-204E-AE2D-00107531F260}" srcId="{10A0E6C6-E77E-2F48-AC5F-DB802C2B1629}" destId="{396FA78F-AB3A-6046-B4AD-82F2A413F327}" srcOrd="0" destOrd="0" parTransId="{A9E29984-0D0F-894F-94A6-D709E75B2045}" sibTransId="{2D0642A0-4F97-724A-A9D3-792BF267E72A}"/>
    <dgm:cxn modelId="{5A5F0C26-8D26-0846-B061-59550290FEBD}" type="presOf" srcId="{2C7AB49D-774F-884D-BDC7-F7126507F6B6}" destId="{0F14E6A6-02C2-9E42-8D96-8975CC8622FE}" srcOrd="0" destOrd="0" presId="urn:microsoft.com/office/officeart/2005/8/layout/orgChart1"/>
    <dgm:cxn modelId="{494B9628-5AFF-B541-8B89-DC8F064291EF}" srcId="{5A731D2F-65FF-C94F-ADAA-A4DFF669A47B}" destId="{F3E52F2A-7ECB-5245-A38B-45F34A2BB325}" srcOrd="0" destOrd="0" parTransId="{2C7AB49D-774F-884D-BDC7-F7126507F6B6}" sibTransId="{031EB518-F932-E940-9DEB-87E0DA95D844}"/>
    <dgm:cxn modelId="{7B01742A-DC6D-B546-9914-20F95451A4EE}" type="presOf" srcId="{D07E3F40-B3F3-864D-8BE0-16964C420638}" destId="{25CC8795-41F2-EF46-9857-D516E0D863E7}" srcOrd="0" destOrd="0" presId="urn:microsoft.com/office/officeart/2005/8/layout/orgChart1"/>
    <dgm:cxn modelId="{60B6CF32-61C2-1E44-85C9-532ED84A9D61}" type="presOf" srcId="{396FA78F-AB3A-6046-B4AD-82F2A413F327}" destId="{3B0EABCC-76D9-1846-A8BF-67E1C0FDEDE8}" srcOrd="0" destOrd="0" presId="urn:microsoft.com/office/officeart/2005/8/layout/orgChart1"/>
    <dgm:cxn modelId="{FB243636-A8B0-BB40-BD2A-338281C45C11}" type="presOf" srcId="{2F21F84A-4E20-2A48-8666-457B26D71671}" destId="{63CC425F-C216-094A-9657-F617FAA1E64E}" srcOrd="1" destOrd="0" presId="urn:microsoft.com/office/officeart/2005/8/layout/orgChart1"/>
    <dgm:cxn modelId="{96340B3D-2B7C-5140-A85A-9ECB707DD2D3}" type="presOf" srcId="{B619D1D4-21DC-AD4C-A31B-799CE26373FD}" destId="{B5AA716D-C41F-B44E-98D0-577428A72B7D}" srcOrd="0" destOrd="0" presId="urn:microsoft.com/office/officeart/2005/8/layout/orgChart1"/>
    <dgm:cxn modelId="{368D7B48-50E5-A64F-887A-AA37F4840017}" type="presOf" srcId="{10A0E6C6-E77E-2F48-AC5F-DB802C2B1629}" destId="{868A1D2B-C67F-6E43-80FA-37B3B0D2E424}" srcOrd="0" destOrd="0" presId="urn:microsoft.com/office/officeart/2005/8/layout/orgChart1"/>
    <dgm:cxn modelId="{EDBBEE4B-46FB-4341-B58E-A2FD1C9EDE96}" type="presOf" srcId="{8293E22D-F28E-1D47-8B7D-0DC2BCF64C98}" destId="{9028205C-8F34-F84E-8A12-200D41CA9C2C}" srcOrd="1" destOrd="0" presId="urn:microsoft.com/office/officeart/2005/8/layout/orgChart1"/>
    <dgm:cxn modelId="{FF7A685D-E698-154A-887E-5E7D520F4468}" type="presOf" srcId="{C116559C-564C-9343-870F-17B94104E230}" destId="{032DA809-01EA-C549-83BE-10246151D42C}" srcOrd="0" destOrd="0" presId="urn:microsoft.com/office/officeart/2005/8/layout/orgChart1"/>
    <dgm:cxn modelId="{29D8DE64-C32D-A24D-8F1A-EB517001BF40}" type="presOf" srcId="{B0CD69C1-F39A-714D-BB36-18DCC1E607E8}" destId="{1310CF30-AEEB-5947-BC2F-EBB7E0159A5C}" srcOrd="0" destOrd="0" presId="urn:microsoft.com/office/officeart/2005/8/layout/orgChart1"/>
    <dgm:cxn modelId="{F8CD5C70-975B-7544-9E0B-C3C7D7BADE03}" type="presOf" srcId="{921ADD97-827B-894E-941A-25A069DCF2AB}" destId="{04D622BA-538F-9141-95A6-802E61847D28}" srcOrd="0" destOrd="0" presId="urn:microsoft.com/office/officeart/2005/8/layout/orgChart1"/>
    <dgm:cxn modelId="{CEEFC87A-C470-9C49-904D-8EEA451603B4}" type="presOf" srcId="{111D57E3-C63B-9249-9F55-3A4D89400D76}" destId="{4B7643C8-B7A0-EA46-9EBE-6DC72A4CC75A}" srcOrd="0" destOrd="0" presId="urn:microsoft.com/office/officeart/2005/8/layout/orgChart1"/>
    <dgm:cxn modelId="{6125417C-C5FB-D640-BE1B-DCA4ADBA5AC5}" type="presOf" srcId="{7D281939-034E-B24D-8862-4DA488836375}" destId="{AC4CE3E2-96BE-394A-BEC9-61212C4D626C}" srcOrd="1" destOrd="0" presId="urn:microsoft.com/office/officeart/2005/8/layout/orgChart1"/>
    <dgm:cxn modelId="{FE869482-E48D-6B4A-9EC7-4C7855AED22A}" type="presOf" srcId="{8293E22D-F28E-1D47-8B7D-0DC2BCF64C98}" destId="{6E885BEA-5E42-7348-AE31-FDD6343A1703}" srcOrd="0" destOrd="0" presId="urn:microsoft.com/office/officeart/2005/8/layout/orgChart1"/>
    <dgm:cxn modelId="{DDE96183-E53C-FC42-833B-8B6462219A83}" srcId="{7D281939-034E-B24D-8862-4DA488836375}" destId="{111D57E3-C63B-9249-9F55-3A4D89400D76}" srcOrd="1" destOrd="0" parTransId="{CA92E3D8-67CE-7840-88AB-AB94BD81D4E3}" sibTransId="{F28D4937-2A19-2342-B8F8-5A430C069BE7}"/>
    <dgm:cxn modelId="{37CBC384-E84E-5D4B-A3B0-DB397E8DF9E6}" srcId="{7D281939-034E-B24D-8862-4DA488836375}" destId="{2FBEB3ED-B290-D84D-8E3E-7FAE4D71A520}" srcOrd="0" destOrd="0" parTransId="{EBF41A2B-EAFD-5C41-ADC7-F73674D049C5}" sibTransId="{90825B9C-AE25-584C-9944-C8DEC2912FB8}"/>
    <dgm:cxn modelId="{8526EA84-ADFF-DE45-9195-10F916F58EC2}" srcId="{396FA78F-AB3A-6046-B4AD-82F2A413F327}" destId="{5A731D2F-65FF-C94F-ADAA-A4DFF669A47B}" srcOrd="3" destOrd="0" parTransId="{B7BD5F77-231B-6646-8B09-3E65A78EED10}" sibTransId="{255831E9-E806-CE42-AB7A-C460AD18766B}"/>
    <dgm:cxn modelId="{F3D1AD8F-3CAD-344F-A9C0-BD67E225AA64}" type="presOf" srcId="{2FBEB3ED-B290-D84D-8E3E-7FAE4D71A520}" destId="{C366ED80-9975-9445-B413-5DB5BDB8FC03}" srcOrd="0" destOrd="0" presId="urn:microsoft.com/office/officeart/2005/8/layout/orgChart1"/>
    <dgm:cxn modelId="{BEAD3F91-A2A6-6A40-BAD8-24076A02AD88}" type="presOf" srcId="{EBF41A2B-EAFD-5C41-ADC7-F73674D049C5}" destId="{DD0FBF49-AB09-D248-AEE9-C589DCF2287C}" srcOrd="0" destOrd="0" presId="urn:microsoft.com/office/officeart/2005/8/layout/orgChart1"/>
    <dgm:cxn modelId="{54F3DB9E-0025-D14D-84AD-95D5427CD9C4}" srcId="{396FA78F-AB3A-6046-B4AD-82F2A413F327}" destId="{8293E22D-F28E-1D47-8B7D-0DC2BCF64C98}" srcOrd="1" destOrd="0" parTransId="{B0CD69C1-F39A-714D-BB36-18DCC1E607E8}" sibTransId="{8C2541C4-15ED-944C-B87F-00E5163D441B}"/>
    <dgm:cxn modelId="{41D167A2-3B9C-2C42-B663-29230B5C0A42}" srcId="{396FA78F-AB3A-6046-B4AD-82F2A413F327}" destId="{2CC74078-F6B8-AF4E-BE53-D7D9E29CF7DF}" srcOrd="4" destOrd="0" parTransId="{C116559C-564C-9343-870F-17B94104E230}" sibTransId="{F5A082B2-187F-8A4B-A8AC-A0361058EAA2}"/>
    <dgm:cxn modelId="{6296AFAF-5A2D-6A49-9E90-7A8C7A646D61}" type="presOf" srcId="{84042407-2214-B040-91FB-AD204D851AAC}" destId="{846D8D29-D08F-1A4D-B220-6D40C84BB559}" srcOrd="0" destOrd="0" presId="urn:microsoft.com/office/officeart/2005/8/layout/orgChart1"/>
    <dgm:cxn modelId="{5C94B8B0-15C0-314F-A21F-63A21033501B}" type="presOf" srcId="{B7BD5F77-231B-6646-8B09-3E65A78EED10}" destId="{3E496BCA-9558-9543-8120-52419AAE8DFB}" srcOrd="0" destOrd="0" presId="urn:microsoft.com/office/officeart/2005/8/layout/orgChart1"/>
    <dgm:cxn modelId="{A31ACEB3-4510-A941-99BD-5BC02A6F918B}" type="presOf" srcId="{BCCA9137-E223-2149-81CD-8F8FFBCC46EC}" destId="{7EBC026F-3424-0B45-8059-498A7871FEC8}" srcOrd="1" destOrd="0" presId="urn:microsoft.com/office/officeart/2005/8/layout/orgChart1"/>
    <dgm:cxn modelId="{594611BD-709B-5E4D-8BB8-F0A99A3063C6}" type="presOf" srcId="{5A731D2F-65FF-C94F-ADAA-A4DFF669A47B}" destId="{B1FC121C-8E1C-E746-97A1-3349C179BE2B}" srcOrd="0" destOrd="0" presId="urn:microsoft.com/office/officeart/2005/8/layout/orgChart1"/>
    <dgm:cxn modelId="{1E06E3BF-738D-E841-BC7B-4AB4FFC03C55}" type="presOf" srcId="{F3E52F2A-7ECB-5245-A38B-45F34A2BB325}" destId="{289AF200-848F-F347-AA40-67A4910FC8A9}" srcOrd="0" destOrd="0" presId="urn:microsoft.com/office/officeart/2005/8/layout/orgChart1"/>
    <dgm:cxn modelId="{410856C7-A9B2-3848-AB56-350353C65227}" type="presOf" srcId="{2FBEB3ED-B290-D84D-8E3E-7FAE4D71A520}" destId="{7895D431-66FB-9345-B29F-D013CD869CAF}" srcOrd="1" destOrd="0" presId="urn:microsoft.com/office/officeart/2005/8/layout/orgChart1"/>
    <dgm:cxn modelId="{9DD097C7-F8DA-1742-85F6-57028F6BEE19}" type="presOf" srcId="{2CC74078-F6B8-AF4E-BE53-D7D9E29CF7DF}" destId="{D6B86B02-45BB-3847-ACA0-A09E9187B8AD}" srcOrd="0" destOrd="0" presId="urn:microsoft.com/office/officeart/2005/8/layout/orgChart1"/>
    <dgm:cxn modelId="{E7BC7BCA-23A4-EB42-BAC6-6B3378D74447}" type="presOf" srcId="{530EA07E-FA3C-D642-A269-0AF125A255D7}" destId="{DB0D76A6-CD6A-5143-8810-386B3ADE26D0}" srcOrd="0" destOrd="0" presId="urn:microsoft.com/office/officeart/2005/8/layout/orgChart1"/>
    <dgm:cxn modelId="{57C371D4-26AF-3D49-B3DC-5FE8568194D9}" srcId="{396FA78F-AB3A-6046-B4AD-82F2A413F327}" destId="{D07E3F40-B3F3-864D-8BE0-16964C420638}" srcOrd="2" destOrd="0" parTransId="{530EA07E-FA3C-D642-A269-0AF125A255D7}" sibTransId="{5D89A068-3179-3940-A42F-CEC7B299BA96}"/>
    <dgm:cxn modelId="{3FE0A3D5-D4C5-0942-8306-565956FEC2AB}" type="presOf" srcId="{111D57E3-C63B-9249-9F55-3A4D89400D76}" destId="{D626F3A4-6B42-E247-A5FF-5B256DE6F9D6}" srcOrd="1" destOrd="0" presId="urn:microsoft.com/office/officeart/2005/8/layout/orgChart1"/>
    <dgm:cxn modelId="{C31892D8-347C-E140-9102-B02F5819DED3}" type="presOf" srcId="{D07E3F40-B3F3-864D-8BE0-16964C420638}" destId="{74F6909B-5598-CD4E-AECE-F1128F6581F0}" srcOrd="1" destOrd="0" presId="urn:microsoft.com/office/officeart/2005/8/layout/orgChart1"/>
    <dgm:cxn modelId="{2461C3DF-C057-424D-8A56-2A69AE90F400}" type="presOf" srcId="{7D281939-034E-B24D-8862-4DA488836375}" destId="{E1F7A11D-8577-5545-B4CA-F8294999B72A}" srcOrd="0" destOrd="0" presId="urn:microsoft.com/office/officeart/2005/8/layout/orgChart1"/>
    <dgm:cxn modelId="{A07125E0-E82D-9745-9EDA-9711FBBB92EB}" srcId="{5A731D2F-65FF-C94F-ADAA-A4DFF669A47B}" destId="{2F21F84A-4E20-2A48-8666-457B26D71671}" srcOrd="1" destOrd="0" parTransId="{921ADD97-827B-894E-941A-25A069DCF2AB}" sibTransId="{99582E5C-F6BB-C84E-A2DD-DC414050A038}"/>
    <dgm:cxn modelId="{2646B0E4-F332-2F43-A305-B8019A0F1A9B}" type="presOf" srcId="{BCCA9137-E223-2149-81CD-8F8FFBCC46EC}" destId="{04FAEADF-2C1A-C047-86E1-FD318313C530}" srcOrd="0" destOrd="0" presId="urn:microsoft.com/office/officeart/2005/8/layout/orgChart1"/>
    <dgm:cxn modelId="{7E066EE7-C9A9-A244-A7AE-A95DF0CEB39D}" type="presOf" srcId="{396FA78F-AB3A-6046-B4AD-82F2A413F327}" destId="{E725432F-17E4-D244-805E-FFA25BFD52EE}" srcOrd="1" destOrd="0" presId="urn:microsoft.com/office/officeart/2005/8/layout/orgChart1"/>
    <dgm:cxn modelId="{1DEC9AF6-D69E-1549-A3F7-22244D18778C}" type="presOf" srcId="{F3E52F2A-7ECB-5245-A38B-45F34A2BB325}" destId="{8B4FDD4B-4DF8-CC4B-BE2B-4CF76E86AA95}" srcOrd="1" destOrd="0" presId="urn:microsoft.com/office/officeart/2005/8/layout/orgChart1"/>
    <dgm:cxn modelId="{EA444AFA-2A33-A14F-9635-63E4EE85D0DA}" srcId="{7D281939-034E-B24D-8862-4DA488836375}" destId="{BCCA9137-E223-2149-81CD-8F8FFBCC46EC}" srcOrd="2" destOrd="0" parTransId="{B619D1D4-21DC-AD4C-A31B-799CE26373FD}" sibTransId="{9DD8D5B3-386B-A247-874F-29B6C4B9EC6D}"/>
    <dgm:cxn modelId="{A3485DFA-3823-7144-A0B8-73E52440DBEB}" type="presOf" srcId="{2F21F84A-4E20-2A48-8666-457B26D71671}" destId="{04247AFD-7194-6F47-A790-0F6A53395B76}" srcOrd="0" destOrd="0" presId="urn:microsoft.com/office/officeart/2005/8/layout/orgChart1"/>
    <dgm:cxn modelId="{C35B9BFD-25CD-F54E-BF70-765A9931603D}" type="presOf" srcId="{5A731D2F-65FF-C94F-ADAA-A4DFF669A47B}" destId="{A364B97D-158E-6541-BACC-8310CD5B8274}" srcOrd="1" destOrd="0" presId="urn:microsoft.com/office/officeart/2005/8/layout/orgChart1"/>
    <dgm:cxn modelId="{D51A5CC6-F5AC-4C41-A967-0A88ADE8942B}" type="presParOf" srcId="{868A1D2B-C67F-6E43-80FA-37B3B0D2E424}" destId="{66AC8780-196C-5548-ACB5-B100CEEE60A3}" srcOrd="0" destOrd="0" presId="urn:microsoft.com/office/officeart/2005/8/layout/orgChart1"/>
    <dgm:cxn modelId="{B11836FB-E06D-904B-9649-BE3C9FAEAB6B}" type="presParOf" srcId="{66AC8780-196C-5548-ACB5-B100CEEE60A3}" destId="{E7C7483F-A270-F640-8FAA-E900EA59ACAA}" srcOrd="0" destOrd="0" presId="urn:microsoft.com/office/officeart/2005/8/layout/orgChart1"/>
    <dgm:cxn modelId="{82CFE4F5-D085-7440-9022-47BFE3BF1471}" type="presParOf" srcId="{E7C7483F-A270-F640-8FAA-E900EA59ACAA}" destId="{3B0EABCC-76D9-1846-A8BF-67E1C0FDEDE8}" srcOrd="0" destOrd="0" presId="urn:microsoft.com/office/officeart/2005/8/layout/orgChart1"/>
    <dgm:cxn modelId="{645B1516-EDD3-234E-B6BF-4E5F3E455F86}" type="presParOf" srcId="{E7C7483F-A270-F640-8FAA-E900EA59ACAA}" destId="{E725432F-17E4-D244-805E-FFA25BFD52EE}" srcOrd="1" destOrd="0" presId="urn:microsoft.com/office/officeart/2005/8/layout/orgChart1"/>
    <dgm:cxn modelId="{ECCE09BD-760E-F547-98BD-92338FDB17D4}" type="presParOf" srcId="{66AC8780-196C-5548-ACB5-B100CEEE60A3}" destId="{27F1EB73-CF87-8343-ABD5-69D6FDEB3D4E}" srcOrd="1" destOrd="0" presId="urn:microsoft.com/office/officeart/2005/8/layout/orgChart1"/>
    <dgm:cxn modelId="{FAA42C1B-3564-F94D-A23F-870230C52D77}" type="presParOf" srcId="{27F1EB73-CF87-8343-ABD5-69D6FDEB3D4E}" destId="{846D8D29-D08F-1A4D-B220-6D40C84BB559}" srcOrd="0" destOrd="0" presId="urn:microsoft.com/office/officeart/2005/8/layout/orgChart1"/>
    <dgm:cxn modelId="{40D540BA-1D44-204B-B43A-200268029480}" type="presParOf" srcId="{27F1EB73-CF87-8343-ABD5-69D6FDEB3D4E}" destId="{65E2B4A9-5179-F24F-A5F1-A1189D11CEE8}" srcOrd="1" destOrd="0" presId="urn:microsoft.com/office/officeart/2005/8/layout/orgChart1"/>
    <dgm:cxn modelId="{B1218A8E-3C4A-A249-A293-21DCAF7EEE52}" type="presParOf" srcId="{65E2B4A9-5179-F24F-A5F1-A1189D11CEE8}" destId="{20FB7E78-E09C-734A-BDBF-35AD44F0C906}" srcOrd="0" destOrd="0" presId="urn:microsoft.com/office/officeart/2005/8/layout/orgChart1"/>
    <dgm:cxn modelId="{D5F1483E-2471-974B-AFA4-E8B15A2032BE}" type="presParOf" srcId="{20FB7E78-E09C-734A-BDBF-35AD44F0C906}" destId="{E1F7A11D-8577-5545-B4CA-F8294999B72A}" srcOrd="0" destOrd="0" presId="urn:microsoft.com/office/officeart/2005/8/layout/orgChart1"/>
    <dgm:cxn modelId="{AEFDDFDD-EFCB-8747-938E-DC66D8DCF2CC}" type="presParOf" srcId="{20FB7E78-E09C-734A-BDBF-35AD44F0C906}" destId="{AC4CE3E2-96BE-394A-BEC9-61212C4D626C}" srcOrd="1" destOrd="0" presId="urn:microsoft.com/office/officeart/2005/8/layout/orgChart1"/>
    <dgm:cxn modelId="{D73AD089-5A2A-144B-A98F-DF7B8A7F77E7}" type="presParOf" srcId="{65E2B4A9-5179-F24F-A5F1-A1189D11CEE8}" destId="{2AE6FC7C-8BDB-5549-89BC-6D2120FB4EC8}" srcOrd="1" destOrd="0" presId="urn:microsoft.com/office/officeart/2005/8/layout/orgChart1"/>
    <dgm:cxn modelId="{A6E0C944-6E92-7E47-808C-2690A86C0E5B}" type="presParOf" srcId="{2AE6FC7C-8BDB-5549-89BC-6D2120FB4EC8}" destId="{DD0FBF49-AB09-D248-AEE9-C589DCF2287C}" srcOrd="0" destOrd="0" presId="urn:microsoft.com/office/officeart/2005/8/layout/orgChart1"/>
    <dgm:cxn modelId="{B6EA8C60-A480-9C41-B313-5CC8EE3D76EB}" type="presParOf" srcId="{2AE6FC7C-8BDB-5549-89BC-6D2120FB4EC8}" destId="{BE919616-7E86-0745-9F6A-72957E381448}" srcOrd="1" destOrd="0" presId="urn:microsoft.com/office/officeart/2005/8/layout/orgChart1"/>
    <dgm:cxn modelId="{E3EAA102-9007-AF4D-8702-7D568C8A1873}" type="presParOf" srcId="{BE919616-7E86-0745-9F6A-72957E381448}" destId="{DF0125C6-1D8C-A844-9BF6-F65D7AFCD2D3}" srcOrd="0" destOrd="0" presId="urn:microsoft.com/office/officeart/2005/8/layout/orgChart1"/>
    <dgm:cxn modelId="{26561574-C6D4-7944-A7D0-F79E11ADE69B}" type="presParOf" srcId="{DF0125C6-1D8C-A844-9BF6-F65D7AFCD2D3}" destId="{C366ED80-9975-9445-B413-5DB5BDB8FC03}" srcOrd="0" destOrd="0" presId="urn:microsoft.com/office/officeart/2005/8/layout/orgChart1"/>
    <dgm:cxn modelId="{845C5C2F-8DD1-3B45-BA12-50F0A702F9CD}" type="presParOf" srcId="{DF0125C6-1D8C-A844-9BF6-F65D7AFCD2D3}" destId="{7895D431-66FB-9345-B29F-D013CD869CAF}" srcOrd="1" destOrd="0" presId="urn:microsoft.com/office/officeart/2005/8/layout/orgChart1"/>
    <dgm:cxn modelId="{041F83DC-45E0-DD44-AE73-A75548BD2BCA}" type="presParOf" srcId="{BE919616-7E86-0745-9F6A-72957E381448}" destId="{FEA359EC-3A46-7547-B7DA-3B0ECD547ED8}" srcOrd="1" destOrd="0" presId="urn:microsoft.com/office/officeart/2005/8/layout/orgChart1"/>
    <dgm:cxn modelId="{C391D562-3CB7-D94A-B5A0-164145CABBBD}" type="presParOf" srcId="{BE919616-7E86-0745-9F6A-72957E381448}" destId="{19D3470A-1CDA-4B47-BCE2-50FD4A473BD0}" srcOrd="2" destOrd="0" presId="urn:microsoft.com/office/officeart/2005/8/layout/orgChart1"/>
    <dgm:cxn modelId="{D8DF3080-8718-DA42-B65A-B2E6BE3A838E}" type="presParOf" srcId="{2AE6FC7C-8BDB-5549-89BC-6D2120FB4EC8}" destId="{B4608A32-B465-6246-9E11-8B635E500E03}" srcOrd="2" destOrd="0" presId="urn:microsoft.com/office/officeart/2005/8/layout/orgChart1"/>
    <dgm:cxn modelId="{80C63039-D6C9-434A-8035-F31B80103259}" type="presParOf" srcId="{2AE6FC7C-8BDB-5549-89BC-6D2120FB4EC8}" destId="{DB4F5C3E-13D8-FE4B-A9E7-79B957EE02C1}" srcOrd="3" destOrd="0" presId="urn:microsoft.com/office/officeart/2005/8/layout/orgChart1"/>
    <dgm:cxn modelId="{66F210D1-1641-714E-B181-314169ACF5F4}" type="presParOf" srcId="{DB4F5C3E-13D8-FE4B-A9E7-79B957EE02C1}" destId="{0133DE6C-A397-354D-A7C5-E9A6DDB022CC}" srcOrd="0" destOrd="0" presId="urn:microsoft.com/office/officeart/2005/8/layout/orgChart1"/>
    <dgm:cxn modelId="{489D64CF-C727-3341-8049-2FCBC1AED8B0}" type="presParOf" srcId="{0133DE6C-A397-354D-A7C5-E9A6DDB022CC}" destId="{4B7643C8-B7A0-EA46-9EBE-6DC72A4CC75A}" srcOrd="0" destOrd="0" presId="urn:microsoft.com/office/officeart/2005/8/layout/orgChart1"/>
    <dgm:cxn modelId="{A3FA902A-C1B4-BE40-9046-A03906A6098C}" type="presParOf" srcId="{0133DE6C-A397-354D-A7C5-E9A6DDB022CC}" destId="{D626F3A4-6B42-E247-A5FF-5B256DE6F9D6}" srcOrd="1" destOrd="0" presId="urn:microsoft.com/office/officeart/2005/8/layout/orgChart1"/>
    <dgm:cxn modelId="{E0CD52CD-DDD3-AE48-9D81-3E67B56D17BE}" type="presParOf" srcId="{DB4F5C3E-13D8-FE4B-A9E7-79B957EE02C1}" destId="{36BD50CE-FCE2-BA4F-BDD7-F8308C4DDB73}" srcOrd="1" destOrd="0" presId="urn:microsoft.com/office/officeart/2005/8/layout/orgChart1"/>
    <dgm:cxn modelId="{B38B67C1-1A0F-6C4D-85A1-46B0C8DFD8CF}" type="presParOf" srcId="{DB4F5C3E-13D8-FE4B-A9E7-79B957EE02C1}" destId="{BFA6BB91-9A14-4D46-BC96-1E3885DB8CDC}" srcOrd="2" destOrd="0" presId="urn:microsoft.com/office/officeart/2005/8/layout/orgChart1"/>
    <dgm:cxn modelId="{F8910E84-6A54-8A43-ABCD-4129B4734406}" type="presParOf" srcId="{2AE6FC7C-8BDB-5549-89BC-6D2120FB4EC8}" destId="{B5AA716D-C41F-B44E-98D0-577428A72B7D}" srcOrd="4" destOrd="0" presId="urn:microsoft.com/office/officeart/2005/8/layout/orgChart1"/>
    <dgm:cxn modelId="{5361257D-768E-4741-A2CA-E5CF4C6D9139}" type="presParOf" srcId="{2AE6FC7C-8BDB-5549-89BC-6D2120FB4EC8}" destId="{5D91CFAB-C76F-3744-A8AC-4681BBAA58B0}" srcOrd="5" destOrd="0" presId="urn:microsoft.com/office/officeart/2005/8/layout/orgChart1"/>
    <dgm:cxn modelId="{7DED2700-BA24-DE43-83C1-3B4F8F695882}" type="presParOf" srcId="{5D91CFAB-C76F-3744-A8AC-4681BBAA58B0}" destId="{5C5F3916-6DB3-2246-A19A-E1DF12DA20E2}" srcOrd="0" destOrd="0" presId="urn:microsoft.com/office/officeart/2005/8/layout/orgChart1"/>
    <dgm:cxn modelId="{A4444E31-B537-B549-9ADE-E7F876EB3D9C}" type="presParOf" srcId="{5C5F3916-6DB3-2246-A19A-E1DF12DA20E2}" destId="{04FAEADF-2C1A-C047-86E1-FD318313C530}" srcOrd="0" destOrd="0" presId="urn:microsoft.com/office/officeart/2005/8/layout/orgChart1"/>
    <dgm:cxn modelId="{4DEADDA4-9BB6-9442-86E3-38773B2F3C3D}" type="presParOf" srcId="{5C5F3916-6DB3-2246-A19A-E1DF12DA20E2}" destId="{7EBC026F-3424-0B45-8059-498A7871FEC8}" srcOrd="1" destOrd="0" presId="urn:microsoft.com/office/officeart/2005/8/layout/orgChart1"/>
    <dgm:cxn modelId="{AF034B93-CCAC-864C-9991-C05B2BE8DF86}" type="presParOf" srcId="{5D91CFAB-C76F-3744-A8AC-4681BBAA58B0}" destId="{5D0D3A3B-9A4F-8F42-A20B-D1CF33A03415}" srcOrd="1" destOrd="0" presId="urn:microsoft.com/office/officeart/2005/8/layout/orgChart1"/>
    <dgm:cxn modelId="{4BBA6800-47E2-F749-8788-D96A3BE0D482}" type="presParOf" srcId="{5D91CFAB-C76F-3744-A8AC-4681BBAA58B0}" destId="{CA9FAFBF-52CC-5243-9EE6-2161D69452CC}" srcOrd="2" destOrd="0" presId="urn:microsoft.com/office/officeart/2005/8/layout/orgChart1"/>
    <dgm:cxn modelId="{D2076B32-AF5A-6649-93E5-AE54055FF8F3}" type="presParOf" srcId="{65E2B4A9-5179-F24F-A5F1-A1189D11CEE8}" destId="{877F1D34-752F-AD44-B334-26E8B794492D}" srcOrd="2" destOrd="0" presId="urn:microsoft.com/office/officeart/2005/8/layout/orgChart1"/>
    <dgm:cxn modelId="{D9926E73-F45E-B347-9FEC-C1E2D642913B}" type="presParOf" srcId="{27F1EB73-CF87-8343-ABD5-69D6FDEB3D4E}" destId="{1310CF30-AEEB-5947-BC2F-EBB7E0159A5C}" srcOrd="2" destOrd="0" presId="urn:microsoft.com/office/officeart/2005/8/layout/orgChart1"/>
    <dgm:cxn modelId="{AB4C3CE7-62FA-1646-AC4D-BD3221E5B7F8}" type="presParOf" srcId="{27F1EB73-CF87-8343-ABD5-69D6FDEB3D4E}" destId="{705D9579-1C69-C048-8708-9D9537E95901}" srcOrd="3" destOrd="0" presId="urn:microsoft.com/office/officeart/2005/8/layout/orgChart1"/>
    <dgm:cxn modelId="{47CAF05E-7B2C-E246-ADE2-DFA72AC14E5B}" type="presParOf" srcId="{705D9579-1C69-C048-8708-9D9537E95901}" destId="{056D4896-0A05-BE4B-B753-D168B833C90B}" srcOrd="0" destOrd="0" presId="urn:microsoft.com/office/officeart/2005/8/layout/orgChart1"/>
    <dgm:cxn modelId="{9F9496EA-D680-5148-AB51-4EF0F9358434}" type="presParOf" srcId="{056D4896-0A05-BE4B-B753-D168B833C90B}" destId="{6E885BEA-5E42-7348-AE31-FDD6343A1703}" srcOrd="0" destOrd="0" presId="urn:microsoft.com/office/officeart/2005/8/layout/orgChart1"/>
    <dgm:cxn modelId="{09C761D5-7419-4844-BBF6-0AF5AD75ABBA}" type="presParOf" srcId="{056D4896-0A05-BE4B-B753-D168B833C90B}" destId="{9028205C-8F34-F84E-8A12-200D41CA9C2C}" srcOrd="1" destOrd="0" presId="urn:microsoft.com/office/officeart/2005/8/layout/orgChart1"/>
    <dgm:cxn modelId="{2EFF3552-1074-1542-A48B-30F9ACEB0B98}" type="presParOf" srcId="{705D9579-1C69-C048-8708-9D9537E95901}" destId="{9D188B48-BA06-5447-907B-331E22185DCC}" srcOrd="1" destOrd="0" presId="urn:microsoft.com/office/officeart/2005/8/layout/orgChart1"/>
    <dgm:cxn modelId="{02CDA58C-A9E3-D947-98A5-D5E24DDA33C6}" type="presParOf" srcId="{705D9579-1C69-C048-8708-9D9537E95901}" destId="{2ECE0117-72A5-0548-9395-14D8F07A0489}" srcOrd="2" destOrd="0" presId="urn:microsoft.com/office/officeart/2005/8/layout/orgChart1"/>
    <dgm:cxn modelId="{ABBCF1A3-13C4-074F-ADD3-035224C499D3}" type="presParOf" srcId="{27F1EB73-CF87-8343-ABD5-69D6FDEB3D4E}" destId="{DB0D76A6-CD6A-5143-8810-386B3ADE26D0}" srcOrd="4" destOrd="0" presId="urn:microsoft.com/office/officeart/2005/8/layout/orgChart1"/>
    <dgm:cxn modelId="{EF0DC95C-E4C8-1B42-81DB-4F34A6E8F742}" type="presParOf" srcId="{27F1EB73-CF87-8343-ABD5-69D6FDEB3D4E}" destId="{4BE835AB-9289-4446-8BE9-3CCFC63342F4}" srcOrd="5" destOrd="0" presId="urn:microsoft.com/office/officeart/2005/8/layout/orgChart1"/>
    <dgm:cxn modelId="{82ED3E38-8041-E54C-8F73-F1BD29B2F142}" type="presParOf" srcId="{4BE835AB-9289-4446-8BE9-3CCFC63342F4}" destId="{0633013F-33E1-A04C-ACE1-B62BC1C043B0}" srcOrd="0" destOrd="0" presId="urn:microsoft.com/office/officeart/2005/8/layout/orgChart1"/>
    <dgm:cxn modelId="{9A7C061B-635A-A74F-926F-A36871E752CE}" type="presParOf" srcId="{0633013F-33E1-A04C-ACE1-B62BC1C043B0}" destId="{25CC8795-41F2-EF46-9857-D516E0D863E7}" srcOrd="0" destOrd="0" presId="urn:microsoft.com/office/officeart/2005/8/layout/orgChart1"/>
    <dgm:cxn modelId="{88A9C0E9-14EF-B545-A222-824CE15654C9}" type="presParOf" srcId="{0633013F-33E1-A04C-ACE1-B62BC1C043B0}" destId="{74F6909B-5598-CD4E-AECE-F1128F6581F0}" srcOrd="1" destOrd="0" presId="urn:microsoft.com/office/officeart/2005/8/layout/orgChart1"/>
    <dgm:cxn modelId="{B977A46C-5BB5-854D-B2C3-B86E2FE2F333}" type="presParOf" srcId="{4BE835AB-9289-4446-8BE9-3CCFC63342F4}" destId="{342C8390-AC95-3741-9922-ADDD47619C5B}" srcOrd="1" destOrd="0" presId="urn:microsoft.com/office/officeart/2005/8/layout/orgChart1"/>
    <dgm:cxn modelId="{78FF6781-C5F8-B54D-82DC-7773B7A9F481}" type="presParOf" srcId="{4BE835AB-9289-4446-8BE9-3CCFC63342F4}" destId="{BF47FF81-5E47-5D44-9A58-B1766494D1B3}" srcOrd="2" destOrd="0" presId="urn:microsoft.com/office/officeart/2005/8/layout/orgChart1"/>
    <dgm:cxn modelId="{B167B3B5-1890-154F-A8BD-067855943B7C}" type="presParOf" srcId="{27F1EB73-CF87-8343-ABD5-69D6FDEB3D4E}" destId="{3E496BCA-9558-9543-8120-52419AAE8DFB}" srcOrd="6" destOrd="0" presId="urn:microsoft.com/office/officeart/2005/8/layout/orgChart1"/>
    <dgm:cxn modelId="{5F9C7C50-AEF4-F349-96E4-CEB4F7DBCFE5}" type="presParOf" srcId="{27F1EB73-CF87-8343-ABD5-69D6FDEB3D4E}" destId="{ED6F4F88-3FA9-8D4E-B564-BC497566465F}" srcOrd="7" destOrd="0" presId="urn:microsoft.com/office/officeart/2005/8/layout/orgChart1"/>
    <dgm:cxn modelId="{5E0BC2DE-40F1-6448-85F9-9F42D4218C4C}" type="presParOf" srcId="{ED6F4F88-3FA9-8D4E-B564-BC497566465F}" destId="{3C23BDC6-A5DD-F84F-9659-F025A34809D7}" srcOrd="0" destOrd="0" presId="urn:microsoft.com/office/officeart/2005/8/layout/orgChart1"/>
    <dgm:cxn modelId="{DF752A02-CF0B-9440-84AB-9409EBE36F98}" type="presParOf" srcId="{3C23BDC6-A5DD-F84F-9659-F025A34809D7}" destId="{B1FC121C-8E1C-E746-97A1-3349C179BE2B}" srcOrd="0" destOrd="0" presId="urn:microsoft.com/office/officeart/2005/8/layout/orgChart1"/>
    <dgm:cxn modelId="{AC8FC43D-97B5-7C46-A64B-F0A94619A783}" type="presParOf" srcId="{3C23BDC6-A5DD-F84F-9659-F025A34809D7}" destId="{A364B97D-158E-6541-BACC-8310CD5B8274}" srcOrd="1" destOrd="0" presId="urn:microsoft.com/office/officeart/2005/8/layout/orgChart1"/>
    <dgm:cxn modelId="{175264BE-ABF1-004B-94EE-6DEA1BB6363B}" type="presParOf" srcId="{ED6F4F88-3FA9-8D4E-B564-BC497566465F}" destId="{57B7CF96-DCCD-1C4E-B193-8034E1F9832E}" srcOrd="1" destOrd="0" presId="urn:microsoft.com/office/officeart/2005/8/layout/orgChart1"/>
    <dgm:cxn modelId="{6174F97F-E9EF-684B-A84F-1CE95807F765}" type="presParOf" srcId="{57B7CF96-DCCD-1C4E-B193-8034E1F9832E}" destId="{0F14E6A6-02C2-9E42-8D96-8975CC8622FE}" srcOrd="0" destOrd="0" presId="urn:microsoft.com/office/officeart/2005/8/layout/orgChart1"/>
    <dgm:cxn modelId="{BF011DAD-E3BC-BC41-84F9-6CAB06E4B154}" type="presParOf" srcId="{57B7CF96-DCCD-1C4E-B193-8034E1F9832E}" destId="{763CA19B-B2CB-9144-8DA3-56E92A874272}" srcOrd="1" destOrd="0" presId="urn:microsoft.com/office/officeart/2005/8/layout/orgChart1"/>
    <dgm:cxn modelId="{1A67F1AE-1D03-964C-908B-61BE3DBCBE7F}" type="presParOf" srcId="{763CA19B-B2CB-9144-8DA3-56E92A874272}" destId="{B10BBB4B-965B-7446-B96E-2171C22050E0}" srcOrd="0" destOrd="0" presId="urn:microsoft.com/office/officeart/2005/8/layout/orgChart1"/>
    <dgm:cxn modelId="{8C513D18-6895-354C-8986-EB930EEDD55D}" type="presParOf" srcId="{B10BBB4B-965B-7446-B96E-2171C22050E0}" destId="{289AF200-848F-F347-AA40-67A4910FC8A9}" srcOrd="0" destOrd="0" presId="urn:microsoft.com/office/officeart/2005/8/layout/orgChart1"/>
    <dgm:cxn modelId="{485095B8-2A59-8140-BA60-32F394AABEC8}" type="presParOf" srcId="{B10BBB4B-965B-7446-B96E-2171C22050E0}" destId="{8B4FDD4B-4DF8-CC4B-BE2B-4CF76E86AA95}" srcOrd="1" destOrd="0" presId="urn:microsoft.com/office/officeart/2005/8/layout/orgChart1"/>
    <dgm:cxn modelId="{B8218D22-2312-F349-8ADC-71E56316E872}" type="presParOf" srcId="{763CA19B-B2CB-9144-8DA3-56E92A874272}" destId="{079EE240-BEA9-1846-A11C-5C7A31BC3905}" srcOrd="1" destOrd="0" presId="urn:microsoft.com/office/officeart/2005/8/layout/orgChart1"/>
    <dgm:cxn modelId="{EEA142A8-E81C-FE47-A219-40EE6F43AD23}" type="presParOf" srcId="{763CA19B-B2CB-9144-8DA3-56E92A874272}" destId="{D3AC764C-C105-EE4A-A512-4D38BDA7E33F}" srcOrd="2" destOrd="0" presId="urn:microsoft.com/office/officeart/2005/8/layout/orgChart1"/>
    <dgm:cxn modelId="{8A8CEF0E-5579-804E-A4DA-599CC63ED16F}" type="presParOf" srcId="{57B7CF96-DCCD-1C4E-B193-8034E1F9832E}" destId="{04D622BA-538F-9141-95A6-802E61847D28}" srcOrd="2" destOrd="0" presId="urn:microsoft.com/office/officeart/2005/8/layout/orgChart1"/>
    <dgm:cxn modelId="{856DED4A-4EF0-E746-8AB0-0949B85C5257}" type="presParOf" srcId="{57B7CF96-DCCD-1C4E-B193-8034E1F9832E}" destId="{34A20BB1-61FD-BE4E-979B-FC2AF2185733}" srcOrd="3" destOrd="0" presId="urn:microsoft.com/office/officeart/2005/8/layout/orgChart1"/>
    <dgm:cxn modelId="{2FDED74D-AB18-C84A-8196-39A6EAC622F7}" type="presParOf" srcId="{34A20BB1-61FD-BE4E-979B-FC2AF2185733}" destId="{F03933BA-E338-5946-8C88-7B4063895100}" srcOrd="0" destOrd="0" presId="urn:microsoft.com/office/officeart/2005/8/layout/orgChart1"/>
    <dgm:cxn modelId="{93F22A79-EF6F-714E-B3ED-50815EA51EFB}" type="presParOf" srcId="{F03933BA-E338-5946-8C88-7B4063895100}" destId="{04247AFD-7194-6F47-A790-0F6A53395B76}" srcOrd="0" destOrd="0" presId="urn:microsoft.com/office/officeart/2005/8/layout/orgChart1"/>
    <dgm:cxn modelId="{1293551F-26C2-E946-971A-9F36EF2C3FC1}" type="presParOf" srcId="{F03933BA-E338-5946-8C88-7B4063895100}" destId="{63CC425F-C216-094A-9657-F617FAA1E64E}" srcOrd="1" destOrd="0" presId="urn:microsoft.com/office/officeart/2005/8/layout/orgChart1"/>
    <dgm:cxn modelId="{39B6AD91-586E-1643-A845-3D72C6C31406}" type="presParOf" srcId="{34A20BB1-61FD-BE4E-979B-FC2AF2185733}" destId="{32A03A2D-6385-BF46-8447-832972A94F55}" srcOrd="1" destOrd="0" presId="urn:microsoft.com/office/officeart/2005/8/layout/orgChart1"/>
    <dgm:cxn modelId="{D703D5A1-D400-B740-AE57-90167992A94E}" type="presParOf" srcId="{34A20BB1-61FD-BE4E-979B-FC2AF2185733}" destId="{BB22C6E9-1657-704D-8635-F92E21C28052}" srcOrd="2" destOrd="0" presId="urn:microsoft.com/office/officeart/2005/8/layout/orgChart1"/>
    <dgm:cxn modelId="{75C6B8E1-9714-544D-9AB1-CE9ACDE63E79}" type="presParOf" srcId="{ED6F4F88-3FA9-8D4E-B564-BC497566465F}" destId="{C5EC1441-CDDD-7443-ABF3-A6B929F5A3BE}" srcOrd="2" destOrd="0" presId="urn:microsoft.com/office/officeart/2005/8/layout/orgChart1"/>
    <dgm:cxn modelId="{29C44135-3A80-074C-9C73-E541EBFD0800}" type="presParOf" srcId="{27F1EB73-CF87-8343-ABD5-69D6FDEB3D4E}" destId="{032DA809-01EA-C549-83BE-10246151D42C}" srcOrd="8" destOrd="0" presId="urn:microsoft.com/office/officeart/2005/8/layout/orgChart1"/>
    <dgm:cxn modelId="{DA810644-F6D2-AB4E-A30F-6BAAAEB3BFEF}" type="presParOf" srcId="{27F1EB73-CF87-8343-ABD5-69D6FDEB3D4E}" destId="{34B28FE4-7697-3242-85F7-9E21D46DE12A}" srcOrd="9" destOrd="0" presId="urn:microsoft.com/office/officeart/2005/8/layout/orgChart1"/>
    <dgm:cxn modelId="{0E8A8553-0BA2-094E-87AB-721280C3AFCC}" type="presParOf" srcId="{34B28FE4-7697-3242-85F7-9E21D46DE12A}" destId="{E7AA9820-6995-594F-88A3-608A9E81E3D5}" srcOrd="0" destOrd="0" presId="urn:microsoft.com/office/officeart/2005/8/layout/orgChart1"/>
    <dgm:cxn modelId="{C38DA82F-EEFF-974D-8A05-95E12697A238}" type="presParOf" srcId="{E7AA9820-6995-594F-88A3-608A9E81E3D5}" destId="{D6B86B02-45BB-3847-ACA0-A09E9187B8AD}" srcOrd="0" destOrd="0" presId="urn:microsoft.com/office/officeart/2005/8/layout/orgChart1"/>
    <dgm:cxn modelId="{131BE2FC-2C80-4C42-98A5-676C202FB382}" type="presParOf" srcId="{E7AA9820-6995-594F-88A3-608A9E81E3D5}" destId="{AD79DE8E-7A28-4F4F-B1F7-05003A566329}" srcOrd="1" destOrd="0" presId="urn:microsoft.com/office/officeart/2005/8/layout/orgChart1"/>
    <dgm:cxn modelId="{F48DA123-A7CC-504C-96FA-7E226F8DFC51}" type="presParOf" srcId="{34B28FE4-7697-3242-85F7-9E21D46DE12A}" destId="{8E1F0670-DCF9-454F-B6BC-020719347A27}" srcOrd="1" destOrd="0" presId="urn:microsoft.com/office/officeart/2005/8/layout/orgChart1"/>
    <dgm:cxn modelId="{FF3F2CDF-8F72-B64C-ABFE-A6DC0C8F20C9}" type="presParOf" srcId="{34B28FE4-7697-3242-85F7-9E21D46DE12A}" destId="{B32E91C7-9760-B04B-B5B7-D5D981E996CE}" srcOrd="2" destOrd="0" presId="urn:microsoft.com/office/officeart/2005/8/layout/orgChart1"/>
    <dgm:cxn modelId="{379F4217-ADCA-EC44-8BA9-898D40E176EB}" type="presParOf" srcId="{66AC8780-196C-5548-ACB5-B100CEEE60A3}" destId="{5C94E725-3840-EC4D-B97A-68D75F795F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3FB62CE-F8F2-47E0-B9C5-C0FB25C5F51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341406-A09D-4CFD-88A1-BB76582D30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Steroid ilk tercihtir</a:t>
          </a:r>
        </a:p>
      </dgm:t>
    </dgm:pt>
    <dgm:pt modelId="{E33AE244-8DD0-490F-921F-E80A937ED796}" type="parTrans" cxnId="{61792E92-7C13-4DD8-91DC-D0289AAB4FEA}">
      <dgm:prSet/>
      <dgm:spPr/>
      <dgm:t>
        <a:bodyPr/>
        <a:lstStyle/>
        <a:p>
          <a:endParaRPr lang="en-US"/>
        </a:p>
      </dgm:t>
    </dgm:pt>
    <dgm:pt modelId="{A1000676-BB19-4AE8-97BD-BC78ACC3226C}" type="sibTrans" cxnId="{61792E92-7C13-4DD8-91DC-D0289AAB4FEA}">
      <dgm:prSet/>
      <dgm:spPr/>
      <dgm:t>
        <a:bodyPr/>
        <a:lstStyle/>
        <a:p>
          <a:endParaRPr lang="en-US"/>
        </a:p>
      </dgm:t>
    </dgm:pt>
    <dgm:pt modelId="{DA3A140E-5893-4D3C-A5C5-2D66CDAC41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Steroide dirençli hastada ikinci tercih splenektomi ve Rituximabtır (AntiCD20)</a:t>
          </a:r>
        </a:p>
      </dgm:t>
    </dgm:pt>
    <dgm:pt modelId="{095EED1B-C46B-486A-8E8A-0B25643742DF}" type="parTrans" cxnId="{56E3CAFA-7865-4A55-A273-D387367E932E}">
      <dgm:prSet/>
      <dgm:spPr/>
      <dgm:t>
        <a:bodyPr/>
        <a:lstStyle/>
        <a:p>
          <a:endParaRPr lang="en-US"/>
        </a:p>
      </dgm:t>
    </dgm:pt>
    <dgm:pt modelId="{E2BB0496-C666-483F-9F48-1C3B441964E6}" type="sibTrans" cxnId="{56E3CAFA-7865-4A55-A273-D387367E932E}">
      <dgm:prSet/>
      <dgm:spPr/>
      <dgm:t>
        <a:bodyPr/>
        <a:lstStyle/>
        <a:p>
          <a:endParaRPr lang="en-US"/>
        </a:p>
      </dgm:t>
    </dgm:pt>
    <dgm:pt modelId="{24EC4776-BC3A-4389-B601-AD47042F14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Üçüncü basamak ilaçlar : Siklosporin Azatiopurin,IV immunglobulin </a:t>
          </a:r>
        </a:p>
      </dgm:t>
    </dgm:pt>
    <dgm:pt modelId="{6033718A-31C8-4FE9-AD6C-4F974F8DD86C}" type="parTrans" cxnId="{27338A59-3042-456B-91EE-1A598B5B253E}">
      <dgm:prSet/>
      <dgm:spPr/>
      <dgm:t>
        <a:bodyPr/>
        <a:lstStyle/>
        <a:p>
          <a:endParaRPr lang="en-US"/>
        </a:p>
      </dgm:t>
    </dgm:pt>
    <dgm:pt modelId="{5ACAF9AD-5CA6-4EE8-BE98-07E20A3F1001}" type="sibTrans" cxnId="{27338A59-3042-456B-91EE-1A598B5B253E}">
      <dgm:prSet/>
      <dgm:spPr/>
      <dgm:t>
        <a:bodyPr/>
        <a:lstStyle/>
        <a:p>
          <a:endParaRPr lang="en-US"/>
        </a:p>
      </dgm:t>
    </dgm:pt>
    <dgm:pt modelId="{4C2E411B-DA28-49B8-B889-C2A2306D99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Zorunlu kalmadıkça transfüzyon yapılmamalıdır.</a:t>
          </a:r>
        </a:p>
      </dgm:t>
    </dgm:pt>
    <dgm:pt modelId="{6F175A7A-54DC-401A-BEE0-64AC0942494F}" type="parTrans" cxnId="{37AB3298-361F-4257-B79C-1BE3D783598A}">
      <dgm:prSet/>
      <dgm:spPr/>
      <dgm:t>
        <a:bodyPr/>
        <a:lstStyle/>
        <a:p>
          <a:endParaRPr lang="en-US"/>
        </a:p>
      </dgm:t>
    </dgm:pt>
    <dgm:pt modelId="{5F81CEFD-D611-4D38-932F-587125B7B681}" type="sibTrans" cxnId="{37AB3298-361F-4257-B79C-1BE3D783598A}">
      <dgm:prSet/>
      <dgm:spPr/>
      <dgm:t>
        <a:bodyPr/>
        <a:lstStyle/>
        <a:p>
          <a:endParaRPr lang="en-US"/>
        </a:p>
      </dgm:t>
    </dgm:pt>
    <dgm:pt modelId="{A6D07CA8-6777-431E-9948-9C755BF4101B}" type="pres">
      <dgm:prSet presAssocID="{03FB62CE-F8F2-47E0-B9C5-C0FB25C5F51B}" presName="root" presStyleCnt="0">
        <dgm:presLayoutVars>
          <dgm:dir/>
          <dgm:resizeHandles val="exact"/>
        </dgm:presLayoutVars>
      </dgm:prSet>
      <dgm:spPr/>
    </dgm:pt>
    <dgm:pt modelId="{A86E7616-13D9-4152-8AC9-AC645CB2659F}" type="pres">
      <dgm:prSet presAssocID="{1B341406-A09D-4CFD-88A1-BB76582D3098}" presName="compNode" presStyleCnt="0"/>
      <dgm:spPr/>
    </dgm:pt>
    <dgm:pt modelId="{4D4E3EBA-31CB-45B1-B602-2274BA4A49C6}" type="pres">
      <dgm:prSet presAssocID="{1B341406-A09D-4CFD-88A1-BB76582D3098}" presName="bgRect" presStyleLbl="bgShp" presStyleIdx="0" presStyleCnt="4"/>
      <dgm:spPr/>
    </dgm:pt>
    <dgm:pt modelId="{0CEC432C-1EA2-4787-B59B-5256DB39F534}" type="pres">
      <dgm:prSet presAssocID="{1B341406-A09D-4CFD-88A1-BB76582D309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ıp"/>
        </a:ext>
      </dgm:extLst>
    </dgm:pt>
    <dgm:pt modelId="{32774AB3-F60F-4B4E-A930-F3E176045988}" type="pres">
      <dgm:prSet presAssocID="{1B341406-A09D-4CFD-88A1-BB76582D3098}" presName="spaceRect" presStyleCnt="0"/>
      <dgm:spPr/>
    </dgm:pt>
    <dgm:pt modelId="{DC0DC7A0-4620-4A50-B4F7-122EC95DD0AA}" type="pres">
      <dgm:prSet presAssocID="{1B341406-A09D-4CFD-88A1-BB76582D3098}" presName="parTx" presStyleLbl="revTx" presStyleIdx="0" presStyleCnt="4">
        <dgm:presLayoutVars>
          <dgm:chMax val="0"/>
          <dgm:chPref val="0"/>
        </dgm:presLayoutVars>
      </dgm:prSet>
      <dgm:spPr/>
    </dgm:pt>
    <dgm:pt modelId="{0D9E0B38-2EC8-4E95-9917-02942F70BF4D}" type="pres">
      <dgm:prSet presAssocID="{A1000676-BB19-4AE8-97BD-BC78ACC3226C}" presName="sibTrans" presStyleCnt="0"/>
      <dgm:spPr/>
    </dgm:pt>
    <dgm:pt modelId="{5A9DFCC2-8BA8-4DA3-A67C-A9E17B89D33A}" type="pres">
      <dgm:prSet presAssocID="{DA3A140E-5893-4D3C-A5C5-2D66CDAC4111}" presName="compNode" presStyleCnt="0"/>
      <dgm:spPr/>
    </dgm:pt>
    <dgm:pt modelId="{21E6B8A9-D6D2-4D5A-9558-AEE93F9D74A2}" type="pres">
      <dgm:prSet presAssocID="{DA3A140E-5893-4D3C-A5C5-2D66CDAC4111}" presName="bgRect" presStyleLbl="bgShp" presStyleIdx="1" presStyleCnt="4"/>
      <dgm:spPr/>
    </dgm:pt>
    <dgm:pt modelId="{E21A18B1-514F-4AE6-A62E-937DC0CD6F7A}" type="pres">
      <dgm:prSet presAssocID="{DA3A140E-5893-4D3C-A5C5-2D66CDAC411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B265019E-ACD5-4E4A-8D04-E1336E58DEA1}" type="pres">
      <dgm:prSet presAssocID="{DA3A140E-5893-4D3C-A5C5-2D66CDAC4111}" presName="spaceRect" presStyleCnt="0"/>
      <dgm:spPr/>
    </dgm:pt>
    <dgm:pt modelId="{BC4EDFC1-3E21-4E54-B5A2-14C6DA81AA15}" type="pres">
      <dgm:prSet presAssocID="{DA3A140E-5893-4D3C-A5C5-2D66CDAC4111}" presName="parTx" presStyleLbl="revTx" presStyleIdx="1" presStyleCnt="4">
        <dgm:presLayoutVars>
          <dgm:chMax val="0"/>
          <dgm:chPref val="0"/>
        </dgm:presLayoutVars>
      </dgm:prSet>
      <dgm:spPr/>
    </dgm:pt>
    <dgm:pt modelId="{14A79030-836B-4F41-A4ED-BB23CFDCA8B1}" type="pres">
      <dgm:prSet presAssocID="{E2BB0496-C666-483F-9F48-1C3B441964E6}" presName="sibTrans" presStyleCnt="0"/>
      <dgm:spPr/>
    </dgm:pt>
    <dgm:pt modelId="{6EA3E7B0-3753-4852-A3BE-B357C06B4A4D}" type="pres">
      <dgm:prSet presAssocID="{24EC4776-BC3A-4389-B601-AD47042F147F}" presName="compNode" presStyleCnt="0"/>
      <dgm:spPr/>
    </dgm:pt>
    <dgm:pt modelId="{D9538AA3-10A8-4AC1-B611-F34842E0F4F4}" type="pres">
      <dgm:prSet presAssocID="{24EC4776-BC3A-4389-B601-AD47042F147F}" presName="bgRect" presStyleLbl="bgShp" presStyleIdx="2" presStyleCnt="4"/>
      <dgm:spPr/>
    </dgm:pt>
    <dgm:pt modelId="{3B5070F8-68CE-4425-AF20-5B885ACF0AEB}" type="pres">
      <dgm:prSet presAssocID="{24EC4776-BC3A-4389-B601-AD47042F14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İğne"/>
        </a:ext>
      </dgm:extLst>
    </dgm:pt>
    <dgm:pt modelId="{E7A63238-E350-4B4D-84CA-7B6B6DCA4913}" type="pres">
      <dgm:prSet presAssocID="{24EC4776-BC3A-4389-B601-AD47042F147F}" presName="spaceRect" presStyleCnt="0"/>
      <dgm:spPr/>
    </dgm:pt>
    <dgm:pt modelId="{AE80189D-4544-4690-8649-9C1DA566EC1A}" type="pres">
      <dgm:prSet presAssocID="{24EC4776-BC3A-4389-B601-AD47042F147F}" presName="parTx" presStyleLbl="revTx" presStyleIdx="2" presStyleCnt="4">
        <dgm:presLayoutVars>
          <dgm:chMax val="0"/>
          <dgm:chPref val="0"/>
        </dgm:presLayoutVars>
      </dgm:prSet>
      <dgm:spPr/>
    </dgm:pt>
    <dgm:pt modelId="{3F462685-ECB0-451E-AB77-752D2D05D557}" type="pres">
      <dgm:prSet presAssocID="{5ACAF9AD-5CA6-4EE8-BE98-07E20A3F1001}" presName="sibTrans" presStyleCnt="0"/>
      <dgm:spPr/>
    </dgm:pt>
    <dgm:pt modelId="{2E1DD7C0-C1AE-4FB2-A592-DBCBDC2A5F41}" type="pres">
      <dgm:prSet presAssocID="{4C2E411B-DA28-49B8-B889-C2A2306D9966}" presName="compNode" presStyleCnt="0"/>
      <dgm:spPr/>
    </dgm:pt>
    <dgm:pt modelId="{24DD22F1-CCE2-4668-8D7D-3C84A2D0BCA6}" type="pres">
      <dgm:prSet presAssocID="{4C2E411B-DA28-49B8-B889-C2A2306D9966}" presName="bgRect" presStyleLbl="bgShp" presStyleIdx="3" presStyleCnt="4"/>
      <dgm:spPr/>
    </dgm:pt>
    <dgm:pt modelId="{C32C7CA8-544A-4A79-AF3C-60847D3B33BB}" type="pres">
      <dgm:prSet presAssocID="{4C2E411B-DA28-49B8-B889-C2A2306D99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FCFECE52-3B97-4137-8774-218744DFEF6B}" type="pres">
      <dgm:prSet presAssocID="{4C2E411B-DA28-49B8-B889-C2A2306D9966}" presName="spaceRect" presStyleCnt="0"/>
      <dgm:spPr/>
    </dgm:pt>
    <dgm:pt modelId="{ADCF9C32-99F1-44DC-9805-38FEFDBF54A7}" type="pres">
      <dgm:prSet presAssocID="{4C2E411B-DA28-49B8-B889-C2A2306D996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6EE712A-FC58-433A-BDC6-DDDA0F572D00}" type="presOf" srcId="{24EC4776-BC3A-4389-B601-AD47042F147F}" destId="{AE80189D-4544-4690-8649-9C1DA566EC1A}" srcOrd="0" destOrd="0" presId="urn:microsoft.com/office/officeart/2018/2/layout/IconVerticalSolidList"/>
    <dgm:cxn modelId="{27338A59-3042-456B-91EE-1A598B5B253E}" srcId="{03FB62CE-F8F2-47E0-B9C5-C0FB25C5F51B}" destId="{24EC4776-BC3A-4389-B601-AD47042F147F}" srcOrd="2" destOrd="0" parTransId="{6033718A-31C8-4FE9-AD6C-4F974F8DD86C}" sibTransId="{5ACAF9AD-5CA6-4EE8-BE98-07E20A3F1001}"/>
    <dgm:cxn modelId="{0656C888-6754-4CAE-B818-09B83A4307A3}" type="presOf" srcId="{03FB62CE-F8F2-47E0-B9C5-C0FB25C5F51B}" destId="{A6D07CA8-6777-431E-9948-9C755BF4101B}" srcOrd="0" destOrd="0" presId="urn:microsoft.com/office/officeart/2018/2/layout/IconVerticalSolidList"/>
    <dgm:cxn modelId="{61792E92-7C13-4DD8-91DC-D0289AAB4FEA}" srcId="{03FB62CE-F8F2-47E0-B9C5-C0FB25C5F51B}" destId="{1B341406-A09D-4CFD-88A1-BB76582D3098}" srcOrd="0" destOrd="0" parTransId="{E33AE244-8DD0-490F-921F-E80A937ED796}" sibTransId="{A1000676-BB19-4AE8-97BD-BC78ACC3226C}"/>
    <dgm:cxn modelId="{37AB3298-361F-4257-B79C-1BE3D783598A}" srcId="{03FB62CE-F8F2-47E0-B9C5-C0FB25C5F51B}" destId="{4C2E411B-DA28-49B8-B889-C2A2306D9966}" srcOrd="3" destOrd="0" parTransId="{6F175A7A-54DC-401A-BEE0-64AC0942494F}" sibTransId="{5F81CEFD-D611-4D38-932F-587125B7B681}"/>
    <dgm:cxn modelId="{3728DAA0-D12E-48D4-95EE-7383E8A642CE}" type="presOf" srcId="{DA3A140E-5893-4D3C-A5C5-2D66CDAC4111}" destId="{BC4EDFC1-3E21-4E54-B5A2-14C6DA81AA15}" srcOrd="0" destOrd="0" presId="urn:microsoft.com/office/officeart/2018/2/layout/IconVerticalSolidList"/>
    <dgm:cxn modelId="{7FC94CBA-6BE5-4E50-8761-2CFE37A2101F}" type="presOf" srcId="{1B341406-A09D-4CFD-88A1-BB76582D3098}" destId="{DC0DC7A0-4620-4A50-B4F7-122EC95DD0AA}" srcOrd="0" destOrd="0" presId="urn:microsoft.com/office/officeart/2018/2/layout/IconVerticalSolidList"/>
    <dgm:cxn modelId="{1D28F9D3-5E9E-4323-B27F-351154DB6B0E}" type="presOf" srcId="{4C2E411B-DA28-49B8-B889-C2A2306D9966}" destId="{ADCF9C32-99F1-44DC-9805-38FEFDBF54A7}" srcOrd="0" destOrd="0" presId="urn:microsoft.com/office/officeart/2018/2/layout/IconVerticalSolidList"/>
    <dgm:cxn modelId="{56E3CAFA-7865-4A55-A273-D387367E932E}" srcId="{03FB62CE-F8F2-47E0-B9C5-C0FB25C5F51B}" destId="{DA3A140E-5893-4D3C-A5C5-2D66CDAC4111}" srcOrd="1" destOrd="0" parTransId="{095EED1B-C46B-486A-8E8A-0B25643742DF}" sibTransId="{E2BB0496-C666-483F-9F48-1C3B441964E6}"/>
    <dgm:cxn modelId="{CF9249A5-2BEB-40CB-90DA-E2F78845D537}" type="presParOf" srcId="{A6D07CA8-6777-431E-9948-9C755BF4101B}" destId="{A86E7616-13D9-4152-8AC9-AC645CB2659F}" srcOrd="0" destOrd="0" presId="urn:microsoft.com/office/officeart/2018/2/layout/IconVerticalSolidList"/>
    <dgm:cxn modelId="{ED1EEB67-6FB6-4C4C-BB56-732A1DDB5401}" type="presParOf" srcId="{A86E7616-13D9-4152-8AC9-AC645CB2659F}" destId="{4D4E3EBA-31CB-45B1-B602-2274BA4A49C6}" srcOrd="0" destOrd="0" presId="urn:microsoft.com/office/officeart/2018/2/layout/IconVerticalSolidList"/>
    <dgm:cxn modelId="{46C2E3A7-10C2-40DD-81B4-53A69DB0CE91}" type="presParOf" srcId="{A86E7616-13D9-4152-8AC9-AC645CB2659F}" destId="{0CEC432C-1EA2-4787-B59B-5256DB39F534}" srcOrd="1" destOrd="0" presId="urn:microsoft.com/office/officeart/2018/2/layout/IconVerticalSolidList"/>
    <dgm:cxn modelId="{5BF964B7-5EEC-4006-8CCC-DBB8A19B49FE}" type="presParOf" srcId="{A86E7616-13D9-4152-8AC9-AC645CB2659F}" destId="{32774AB3-F60F-4B4E-A930-F3E176045988}" srcOrd="2" destOrd="0" presId="urn:microsoft.com/office/officeart/2018/2/layout/IconVerticalSolidList"/>
    <dgm:cxn modelId="{F5E395CB-C458-477B-9159-229B2F4FED83}" type="presParOf" srcId="{A86E7616-13D9-4152-8AC9-AC645CB2659F}" destId="{DC0DC7A0-4620-4A50-B4F7-122EC95DD0AA}" srcOrd="3" destOrd="0" presId="urn:microsoft.com/office/officeart/2018/2/layout/IconVerticalSolidList"/>
    <dgm:cxn modelId="{A74D7667-AA33-4313-B28D-B65AD9E1D60F}" type="presParOf" srcId="{A6D07CA8-6777-431E-9948-9C755BF4101B}" destId="{0D9E0B38-2EC8-4E95-9917-02942F70BF4D}" srcOrd="1" destOrd="0" presId="urn:microsoft.com/office/officeart/2018/2/layout/IconVerticalSolidList"/>
    <dgm:cxn modelId="{E6B05C94-8865-4DBD-AC10-26FC1EDA160F}" type="presParOf" srcId="{A6D07CA8-6777-431E-9948-9C755BF4101B}" destId="{5A9DFCC2-8BA8-4DA3-A67C-A9E17B89D33A}" srcOrd="2" destOrd="0" presId="urn:microsoft.com/office/officeart/2018/2/layout/IconVerticalSolidList"/>
    <dgm:cxn modelId="{3AB6E47D-FBF7-490F-B3B3-925D9A816F52}" type="presParOf" srcId="{5A9DFCC2-8BA8-4DA3-A67C-A9E17B89D33A}" destId="{21E6B8A9-D6D2-4D5A-9558-AEE93F9D74A2}" srcOrd="0" destOrd="0" presId="urn:microsoft.com/office/officeart/2018/2/layout/IconVerticalSolidList"/>
    <dgm:cxn modelId="{781A5E20-61F5-4AB3-B218-DFBBB15B2631}" type="presParOf" srcId="{5A9DFCC2-8BA8-4DA3-A67C-A9E17B89D33A}" destId="{E21A18B1-514F-4AE6-A62E-937DC0CD6F7A}" srcOrd="1" destOrd="0" presId="urn:microsoft.com/office/officeart/2018/2/layout/IconVerticalSolidList"/>
    <dgm:cxn modelId="{3119F187-9C36-4F82-8B35-954E0F014ED0}" type="presParOf" srcId="{5A9DFCC2-8BA8-4DA3-A67C-A9E17B89D33A}" destId="{B265019E-ACD5-4E4A-8D04-E1336E58DEA1}" srcOrd="2" destOrd="0" presId="urn:microsoft.com/office/officeart/2018/2/layout/IconVerticalSolidList"/>
    <dgm:cxn modelId="{DE183957-359F-4F8E-A6DF-270E03952772}" type="presParOf" srcId="{5A9DFCC2-8BA8-4DA3-A67C-A9E17B89D33A}" destId="{BC4EDFC1-3E21-4E54-B5A2-14C6DA81AA15}" srcOrd="3" destOrd="0" presId="urn:microsoft.com/office/officeart/2018/2/layout/IconVerticalSolidList"/>
    <dgm:cxn modelId="{F9F63D79-D43B-44F8-A4E6-1F23856D7CC7}" type="presParOf" srcId="{A6D07CA8-6777-431E-9948-9C755BF4101B}" destId="{14A79030-836B-4F41-A4ED-BB23CFDCA8B1}" srcOrd="3" destOrd="0" presId="urn:microsoft.com/office/officeart/2018/2/layout/IconVerticalSolidList"/>
    <dgm:cxn modelId="{5BD2C343-6E3F-42D7-B618-E43359FDEAEB}" type="presParOf" srcId="{A6D07CA8-6777-431E-9948-9C755BF4101B}" destId="{6EA3E7B0-3753-4852-A3BE-B357C06B4A4D}" srcOrd="4" destOrd="0" presId="urn:microsoft.com/office/officeart/2018/2/layout/IconVerticalSolidList"/>
    <dgm:cxn modelId="{439221C5-5F2E-4E86-B312-836657E1373D}" type="presParOf" srcId="{6EA3E7B0-3753-4852-A3BE-B357C06B4A4D}" destId="{D9538AA3-10A8-4AC1-B611-F34842E0F4F4}" srcOrd="0" destOrd="0" presId="urn:microsoft.com/office/officeart/2018/2/layout/IconVerticalSolidList"/>
    <dgm:cxn modelId="{28E3A7AF-C8D5-48C3-9176-02234915178D}" type="presParOf" srcId="{6EA3E7B0-3753-4852-A3BE-B357C06B4A4D}" destId="{3B5070F8-68CE-4425-AF20-5B885ACF0AEB}" srcOrd="1" destOrd="0" presId="urn:microsoft.com/office/officeart/2018/2/layout/IconVerticalSolidList"/>
    <dgm:cxn modelId="{C362588A-8AD4-4251-A4CD-6E68D34EBBDA}" type="presParOf" srcId="{6EA3E7B0-3753-4852-A3BE-B357C06B4A4D}" destId="{E7A63238-E350-4B4D-84CA-7B6B6DCA4913}" srcOrd="2" destOrd="0" presId="urn:microsoft.com/office/officeart/2018/2/layout/IconVerticalSolidList"/>
    <dgm:cxn modelId="{14290912-2E96-43A9-BD4D-D706E994EFBC}" type="presParOf" srcId="{6EA3E7B0-3753-4852-A3BE-B357C06B4A4D}" destId="{AE80189D-4544-4690-8649-9C1DA566EC1A}" srcOrd="3" destOrd="0" presId="urn:microsoft.com/office/officeart/2018/2/layout/IconVerticalSolidList"/>
    <dgm:cxn modelId="{5AF367E9-6A3C-4493-9FCC-AB067E048DF6}" type="presParOf" srcId="{A6D07CA8-6777-431E-9948-9C755BF4101B}" destId="{3F462685-ECB0-451E-AB77-752D2D05D557}" srcOrd="5" destOrd="0" presId="urn:microsoft.com/office/officeart/2018/2/layout/IconVerticalSolidList"/>
    <dgm:cxn modelId="{E6A22F1F-B3A0-4D87-9935-C8942A29E473}" type="presParOf" srcId="{A6D07CA8-6777-431E-9948-9C755BF4101B}" destId="{2E1DD7C0-C1AE-4FB2-A592-DBCBDC2A5F41}" srcOrd="6" destOrd="0" presId="urn:microsoft.com/office/officeart/2018/2/layout/IconVerticalSolidList"/>
    <dgm:cxn modelId="{7AA768E6-C957-455B-8EF7-53C1AE121129}" type="presParOf" srcId="{2E1DD7C0-C1AE-4FB2-A592-DBCBDC2A5F41}" destId="{24DD22F1-CCE2-4668-8D7D-3C84A2D0BCA6}" srcOrd="0" destOrd="0" presId="urn:microsoft.com/office/officeart/2018/2/layout/IconVerticalSolidList"/>
    <dgm:cxn modelId="{F5CC61C8-CEB0-4305-8919-A3A2224C0152}" type="presParOf" srcId="{2E1DD7C0-C1AE-4FB2-A592-DBCBDC2A5F41}" destId="{C32C7CA8-544A-4A79-AF3C-60847D3B33BB}" srcOrd="1" destOrd="0" presId="urn:microsoft.com/office/officeart/2018/2/layout/IconVerticalSolidList"/>
    <dgm:cxn modelId="{891A558C-529F-4098-B59B-9B4975D491AF}" type="presParOf" srcId="{2E1DD7C0-C1AE-4FB2-A592-DBCBDC2A5F41}" destId="{FCFECE52-3B97-4137-8774-218744DFEF6B}" srcOrd="2" destOrd="0" presId="urn:microsoft.com/office/officeart/2018/2/layout/IconVerticalSolidList"/>
    <dgm:cxn modelId="{44748C51-19BE-4C6A-88AE-557CA311B947}" type="presParOf" srcId="{2E1DD7C0-C1AE-4FB2-A592-DBCBDC2A5F41}" destId="{ADCF9C32-99F1-44DC-9805-38FEFDBF54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D905C26-6332-463B-A5B0-2AD8F1DB7E8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EB111B7-721E-4DEC-9F45-DD751CE66E11}">
      <dgm:prSet/>
      <dgm:spPr/>
      <dgm:t>
        <a:bodyPr/>
        <a:lstStyle/>
        <a:p>
          <a:r>
            <a:rPr lang="en-US" b="0" baseline="0"/>
            <a:t>Kronik, kazanılmış, intravasküler hemolitik anemi .</a:t>
          </a:r>
          <a:endParaRPr lang="en-US"/>
        </a:p>
      </dgm:t>
    </dgm:pt>
    <dgm:pt modelId="{095C07BB-C8F2-40C9-A724-BBA27ACD5392}" type="parTrans" cxnId="{319BCE1F-1C64-4A1C-99BD-3108B55C1586}">
      <dgm:prSet/>
      <dgm:spPr/>
      <dgm:t>
        <a:bodyPr/>
        <a:lstStyle/>
        <a:p>
          <a:endParaRPr lang="en-US"/>
        </a:p>
      </dgm:t>
    </dgm:pt>
    <dgm:pt modelId="{CF032FE5-6C85-46E7-BD61-BDAB02405511}" type="sibTrans" cxnId="{319BCE1F-1C64-4A1C-99BD-3108B55C1586}">
      <dgm:prSet/>
      <dgm:spPr/>
      <dgm:t>
        <a:bodyPr/>
        <a:lstStyle/>
        <a:p>
          <a:endParaRPr lang="en-US"/>
        </a:p>
      </dgm:t>
    </dgm:pt>
    <dgm:pt modelId="{4BDCE635-CCEF-4C69-9BD5-EDC9AB28118B}">
      <dgm:prSet/>
      <dgm:spPr/>
      <dgm:t>
        <a:bodyPr/>
        <a:lstStyle/>
        <a:p>
          <a:r>
            <a:rPr lang="en-US" b="0" baseline="0"/>
            <a:t>Eritrosit Lökosit ve trombosit mebranında bu hücreleri komplemana karşı koruyan proteinler bulunur.  </a:t>
          </a:r>
          <a:endParaRPr lang="en-US"/>
        </a:p>
      </dgm:t>
    </dgm:pt>
    <dgm:pt modelId="{64DC9795-779B-4745-9CDF-D41751C4DF46}" type="parTrans" cxnId="{D05B7484-EA19-4AE5-A636-AAEB79F9BB28}">
      <dgm:prSet/>
      <dgm:spPr/>
      <dgm:t>
        <a:bodyPr/>
        <a:lstStyle/>
        <a:p>
          <a:endParaRPr lang="en-US"/>
        </a:p>
      </dgm:t>
    </dgm:pt>
    <dgm:pt modelId="{264A6145-982A-40DF-97D8-3E308607A3F4}" type="sibTrans" cxnId="{D05B7484-EA19-4AE5-A636-AAEB79F9BB28}">
      <dgm:prSet/>
      <dgm:spPr/>
      <dgm:t>
        <a:bodyPr/>
        <a:lstStyle/>
        <a:p>
          <a:endParaRPr lang="en-US"/>
        </a:p>
      </dgm:t>
    </dgm:pt>
    <dgm:pt modelId="{162B3312-A26B-41E5-9C1C-3EAE40DFBF38}">
      <dgm:prSet/>
      <dgm:spPr>
        <a:solidFill>
          <a:srgbClr val="7030A0"/>
        </a:solidFill>
      </dgm:spPr>
      <dgm:t>
        <a:bodyPr/>
        <a:lstStyle/>
        <a:p>
          <a:r>
            <a:rPr lang="en-US" b="0" baseline="0" dirty="0" err="1"/>
            <a:t>Bunlar</a:t>
          </a:r>
          <a:r>
            <a:rPr lang="en-US" b="0" baseline="0" dirty="0"/>
            <a:t> DAF-CD55 (decay Accelerating </a:t>
          </a:r>
          <a:r>
            <a:rPr lang="en-US" b="0" baseline="0" dirty="0" err="1"/>
            <a:t>faktör</a:t>
          </a:r>
          <a:r>
            <a:rPr lang="en-US" b="0" baseline="0" dirty="0"/>
            <a:t>), MIRL-CD59  (</a:t>
          </a:r>
          <a:r>
            <a:rPr lang="en-US" b="0" baseline="0" dirty="0" err="1"/>
            <a:t>Membran</a:t>
          </a:r>
          <a:r>
            <a:rPr lang="en-US" b="0" baseline="0" dirty="0"/>
            <a:t> </a:t>
          </a:r>
          <a:r>
            <a:rPr lang="en-US" b="0" baseline="0" dirty="0" err="1"/>
            <a:t>inhibitör</a:t>
          </a:r>
          <a:r>
            <a:rPr lang="en-US" b="0" baseline="0" dirty="0"/>
            <a:t> of reactive lysis), HRF (CD58) </a:t>
          </a:r>
          <a:endParaRPr lang="en-US" dirty="0"/>
        </a:p>
      </dgm:t>
    </dgm:pt>
    <dgm:pt modelId="{7C19B13A-BB03-454C-AF5A-F36E8D747122}" type="parTrans" cxnId="{662F4F79-7CD1-4916-9645-8F1D3EE77AF0}">
      <dgm:prSet/>
      <dgm:spPr/>
      <dgm:t>
        <a:bodyPr/>
        <a:lstStyle/>
        <a:p>
          <a:endParaRPr lang="en-US"/>
        </a:p>
      </dgm:t>
    </dgm:pt>
    <dgm:pt modelId="{6250ACC2-B251-4153-B188-36F0F3866713}" type="sibTrans" cxnId="{662F4F79-7CD1-4916-9645-8F1D3EE77AF0}">
      <dgm:prSet/>
      <dgm:spPr/>
      <dgm:t>
        <a:bodyPr/>
        <a:lstStyle/>
        <a:p>
          <a:endParaRPr lang="en-US"/>
        </a:p>
      </dgm:t>
    </dgm:pt>
    <dgm:pt modelId="{F6CFAC2A-3A61-4D57-B2CF-2ED11E4A516F}">
      <dgm:prSet custT="1"/>
      <dgm:spPr/>
      <dgm:t>
        <a:bodyPr/>
        <a:lstStyle/>
        <a:p>
          <a:r>
            <a:rPr lang="en-US" sz="1100" b="0" baseline="0" dirty="0"/>
            <a:t>PIG-A </a:t>
          </a:r>
          <a:r>
            <a:rPr lang="en-US" sz="1100" b="0" baseline="0" dirty="0" err="1"/>
            <a:t>genindeki</a:t>
          </a:r>
          <a:r>
            <a:rPr lang="en-US" sz="1100" b="0" baseline="0" dirty="0"/>
            <a:t> </a:t>
          </a:r>
          <a:r>
            <a:rPr lang="en-US" sz="1100" b="0" baseline="0" dirty="0" err="1"/>
            <a:t>mutasyon</a:t>
          </a:r>
          <a:r>
            <a:rPr lang="en-US" sz="1100" b="0" baseline="0" dirty="0"/>
            <a:t>, GPI </a:t>
          </a:r>
          <a:r>
            <a:rPr lang="en-US" sz="1100" b="0" baseline="0" dirty="0" err="1"/>
            <a:t>çıpasının</a:t>
          </a:r>
          <a:r>
            <a:rPr lang="en-US" sz="1100" b="0" baseline="0" dirty="0"/>
            <a:t> </a:t>
          </a:r>
          <a:r>
            <a:rPr lang="en-US" sz="1100" b="0" baseline="0" dirty="0" err="1"/>
            <a:t>sentezinde</a:t>
          </a:r>
          <a:r>
            <a:rPr lang="en-US" sz="1100" b="0" baseline="0" dirty="0"/>
            <a:t>  </a:t>
          </a:r>
          <a:r>
            <a:rPr lang="en-US" sz="1100" b="0" baseline="0" dirty="0" err="1"/>
            <a:t>enzim</a:t>
          </a:r>
          <a:r>
            <a:rPr lang="en-US" sz="1100" b="0" baseline="0" dirty="0"/>
            <a:t> </a:t>
          </a:r>
          <a:r>
            <a:rPr lang="en-US" sz="1100" b="0" baseline="0" dirty="0" err="1"/>
            <a:t>defektine</a:t>
          </a:r>
          <a:r>
            <a:rPr lang="en-US" sz="1100" b="0" baseline="0" dirty="0"/>
            <a:t> </a:t>
          </a:r>
          <a:r>
            <a:rPr lang="en-US" sz="1100" b="0" baseline="0" dirty="0" err="1"/>
            <a:t>neden</a:t>
          </a:r>
          <a:r>
            <a:rPr lang="en-US" sz="1100" b="0" baseline="0" dirty="0"/>
            <a:t> </a:t>
          </a:r>
          <a:r>
            <a:rPr lang="en-US" sz="1100" b="0" baseline="0" dirty="0" err="1"/>
            <a:t>olmaktadır</a:t>
          </a:r>
          <a:r>
            <a:rPr lang="en-US" sz="1100" b="0" baseline="0" dirty="0"/>
            <a:t> . GPI </a:t>
          </a:r>
          <a:r>
            <a:rPr lang="en-US" sz="1100" b="0" baseline="0" dirty="0" err="1"/>
            <a:t>bazı</a:t>
          </a:r>
          <a:r>
            <a:rPr lang="en-US" sz="1100" b="0" baseline="0" dirty="0"/>
            <a:t> </a:t>
          </a:r>
          <a:r>
            <a:rPr lang="en-US" sz="1100" b="0" baseline="0" dirty="0" err="1"/>
            <a:t>proteinlerin</a:t>
          </a:r>
          <a:r>
            <a:rPr lang="en-US" sz="1100" b="0" baseline="0" dirty="0"/>
            <a:t> </a:t>
          </a:r>
          <a:r>
            <a:rPr lang="en-US" sz="1100" b="0" baseline="0" dirty="0" err="1"/>
            <a:t>membrana</a:t>
          </a:r>
          <a:r>
            <a:rPr lang="en-US" sz="1100" b="0" baseline="0" dirty="0"/>
            <a:t> </a:t>
          </a:r>
          <a:r>
            <a:rPr lang="en-US" sz="1100" b="0" baseline="0" dirty="0" err="1"/>
            <a:t>bağlanması</a:t>
          </a:r>
          <a:r>
            <a:rPr lang="en-US" sz="1100" b="0" baseline="0" dirty="0"/>
            <a:t> </a:t>
          </a:r>
          <a:r>
            <a:rPr lang="en-US" sz="1100" b="0" baseline="0" dirty="0" err="1"/>
            <a:t>için</a:t>
          </a:r>
          <a:r>
            <a:rPr lang="en-US" sz="1100" b="0" baseline="0" dirty="0"/>
            <a:t> </a:t>
          </a:r>
          <a:r>
            <a:rPr lang="en-US" sz="1100" b="0" baseline="0" dirty="0" err="1"/>
            <a:t>gereklidir</a:t>
          </a:r>
          <a:r>
            <a:rPr lang="en-US" sz="1100" b="0" baseline="0" dirty="0"/>
            <a:t> (DAF-CD55, MIRL-CD59). Bu </a:t>
          </a:r>
          <a:r>
            <a:rPr lang="en-US" sz="1100" b="0" baseline="0" dirty="0" err="1"/>
            <a:t>proteinler</a:t>
          </a:r>
          <a:r>
            <a:rPr lang="en-US" sz="1100" b="0" baseline="0" dirty="0"/>
            <a:t> </a:t>
          </a:r>
          <a:r>
            <a:rPr lang="en-US" sz="1100" b="0" baseline="0" dirty="0" err="1"/>
            <a:t>bağlanamayınca</a:t>
          </a:r>
          <a:r>
            <a:rPr lang="en-US" sz="1100" b="0" baseline="0" dirty="0"/>
            <a:t> </a:t>
          </a:r>
          <a:r>
            <a:rPr lang="en-US" sz="1100" b="0" baseline="0" dirty="0" err="1"/>
            <a:t>tüm</a:t>
          </a:r>
          <a:r>
            <a:rPr lang="en-US" sz="1100" b="0" baseline="0" dirty="0"/>
            <a:t> </a:t>
          </a:r>
          <a:r>
            <a:rPr lang="en-US" sz="1100" b="0" baseline="0" dirty="0" err="1"/>
            <a:t>hücreler</a:t>
          </a:r>
          <a:r>
            <a:rPr lang="en-US" sz="1100" b="0" baseline="0" dirty="0"/>
            <a:t> </a:t>
          </a:r>
          <a:r>
            <a:rPr lang="en-US" sz="1100" b="0" baseline="0" dirty="0" err="1"/>
            <a:t>komplemana</a:t>
          </a:r>
          <a:r>
            <a:rPr lang="en-US" sz="1100" b="0" baseline="0" dirty="0"/>
            <a:t> </a:t>
          </a:r>
          <a:r>
            <a:rPr lang="en-US" sz="1100" b="0" baseline="0" dirty="0" err="1"/>
            <a:t>sensitif</a:t>
          </a:r>
          <a:r>
            <a:rPr lang="en-US" sz="1100" b="0" baseline="0" dirty="0"/>
            <a:t>  hale </a:t>
          </a:r>
          <a:r>
            <a:rPr lang="en-US" sz="1100" b="0" baseline="0" dirty="0" err="1"/>
            <a:t>gelir</a:t>
          </a:r>
          <a:r>
            <a:rPr lang="en-US" sz="1100" b="0" baseline="0" dirty="0"/>
            <a:t>.</a:t>
          </a:r>
          <a:endParaRPr lang="en-US" sz="1100" dirty="0"/>
        </a:p>
      </dgm:t>
    </dgm:pt>
    <dgm:pt modelId="{90B8F3A3-876B-478F-8028-0C8A35E36FCC}" type="parTrans" cxnId="{A6ACA793-04F6-4479-96A1-43E05A35CE50}">
      <dgm:prSet/>
      <dgm:spPr/>
      <dgm:t>
        <a:bodyPr/>
        <a:lstStyle/>
        <a:p>
          <a:endParaRPr lang="en-US"/>
        </a:p>
      </dgm:t>
    </dgm:pt>
    <dgm:pt modelId="{BDA3D1C2-1CCD-4AF3-AA33-E1F81A1E8AD6}" type="sibTrans" cxnId="{A6ACA793-04F6-4479-96A1-43E05A35CE50}">
      <dgm:prSet/>
      <dgm:spPr/>
      <dgm:t>
        <a:bodyPr/>
        <a:lstStyle/>
        <a:p>
          <a:endParaRPr lang="en-US"/>
        </a:p>
      </dgm:t>
    </dgm:pt>
    <dgm:pt modelId="{95CE6F1A-C39F-477B-A207-E3A1876CBDDA}">
      <dgm:prSet/>
      <dgm:spPr/>
      <dgm:t>
        <a:bodyPr/>
        <a:lstStyle/>
        <a:p>
          <a:r>
            <a:rPr lang="en-US" b="1" baseline="0"/>
            <a:t>Klonal bir kök hücre hastalığıdır.</a:t>
          </a:r>
          <a:endParaRPr lang="en-US"/>
        </a:p>
      </dgm:t>
    </dgm:pt>
    <dgm:pt modelId="{EF09D71E-8DBF-4B1E-9BD9-CF9C7448F44C}" type="parTrans" cxnId="{189187F8-9121-4C2D-ACAE-6238384AEBA4}">
      <dgm:prSet/>
      <dgm:spPr/>
      <dgm:t>
        <a:bodyPr/>
        <a:lstStyle/>
        <a:p>
          <a:endParaRPr lang="en-US"/>
        </a:p>
      </dgm:t>
    </dgm:pt>
    <dgm:pt modelId="{1B8A05C2-9C2D-4D58-BA2C-442A5534A2B0}" type="sibTrans" cxnId="{189187F8-9121-4C2D-ACAE-6238384AEBA4}">
      <dgm:prSet/>
      <dgm:spPr/>
      <dgm:t>
        <a:bodyPr/>
        <a:lstStyle/>
        <a:p>
          <a:endParaRPr lang="en-US"/>
        </a:p>
      </dgm:t>
    </dgm:pt>
    <dgm:pt modelId="{AFD97186-CDDC-4BA4-B06A-2E84A9D6A9CA}" type="pres">
      <dgm:prSet presAssocID="{6D905C26-6332-463B-A5B0-2AD8F1DB7E8B}" presName="root" presStyleCnt="0">
        <dgm:presLayoutVars>
          <dgm:dir/>
          <dgm:resizeHandles val="exact"/>
        </dgm:presLayoutVars>
      </dgm:prSet>
      <dgm:spPr/>
    </dgm:pt>
    <dgm:pt modelId="{D7B14EEE-F482-4447-B03B-62F6DADDF885}" type="pres">
      <dgm:prSet presAssocID="{FEB111B7-721E-4DEC-9F45-DD751CE66E11}" presName="compNode" presStyleCnt="0"/>
      <dgm:spPr/>
    </dgm:pt>
    <dgm:pt modelId="{D2972B45-2A84-4CE4-8C52-23BC4E9649E1}" type="pres">
      <dgm:prSet presAssocID="{FEB111B7-721E-4DEC-9F45-DD751CE66E11}" presName="bgRect" presStyleLbl="bgShp" presStyleIdx="0" presStyleCnt="5"/>
      <dgm:spPr/>
    </dgm:pt>
    <dgm:pt modelId="{B62CD886-80A7-4B26-90A0-B41C01A626F7}" type="pres">
      <dgm:prSet presAssocID="{FEB111B7-721E-4DEC-9F45-DD751CE66E1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brekler"/>
        </a:ext>
      </dgm:extLst>
    </dgm:pt>
    <dgm:pt modelId="{01DA46D0-96A0-4E2D-A2C5-2700C8CDBBDD}" type="pres">
      <dgm:prSet presAssocID="{FEB111B7-721E-4DEC-9F45-DD751CE66E11}" presName="spaceRect" presStyleCnt="0"/>
      <dgm:spPr/>
    </dgm:pt>
    <dgm:pt modelId="{81DEF511-FD50-40F3-9244-33A87243FF65}" type="pres">
      <dgm:prSet presAssocID="{FEB111B7-721E-4DEC-9F45-DD751CE66E11}" presName="parTx" presStyleLbl="revTx" presStyleIdx="0" presStyleCnt="5">
        <dgm:presLayoutVars>
          <dgm:chMax val="0"/>
          <dgm:chPref val="0"/>
        </dgm:presLayoutVars>
      </dgm:prSet>
      <dgm:spPr/>
    </dgm:pt>
    <dgm:pt modelId="{26DCC01B-A57C-4150-BDD7-B73416132CD5}" type="pres">
      <dgm:prSet presAssocID="{CF032FE5-6C85-46E7-BD61-BDAB02405511}" presName="sibTrans" presStyleCnt="0"/>
      <dgm:spPr/>
    </dgm:pt>
    <dgm:pt modelId="{F96A8DF7-F7DB-47DC-BB17-884CAA061DFB}" type="pres">
      <dgm:prSet presAssocID="{4BDCE635-CCEF-4C69-9BD5-EDC9AB28118B}" presName="compNode" presStyleCnt="0"/>
      <dgm:spPr/>
    </dgm:pt>
    <dgm:pt modelId="{63642A71-3738-40F5-B706-3655611EEC09}" type="pres">
      <dgm:prSet presAssocID="{4BDCE635-CCEF-4C69-9BD5-EDC9AB28118B}" presName="bgRect" presStyleLbl="bgShp" presStyleIdx="1" presStyleCnt="5"/>
      <dgm:spPr>
        <a:solidFill>
          <a:schemeClr val="accent1"/>
        </a:solidFill>
      </dgm:spPr>
    </dgm:pt>
    <dgm:pt modelId="{F2E12D70-BEA4-4037-8C82-8422AFD94B51}" type="pres">
      <dgm:prSet presAssocID="{4BDCE635-CCEF-4C69-9BD5-EDC9AB28118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33DE0D3A-912E-440A-88A1-9C570D1EF7C7}" type="pres">
      <dgm:prSet presAssocID="{4BDCE635-CCEF-4C69-9BD5-EDC9AB28118B}" presName="spaceRect" presStyleCnt="0"/>
      <dgm:spPr/>
    </dgm:pt>
    <dgm:pt modelId="{ACA82A12-5BF9-43D4-A384-256FDBE916C1}" type="pres">
      <dgm:prSet presAssocID="{4BDCE635-CCEF-4C69-9BD5-EDC9AB28118B}" presName="parTx" presStyleLbl="revTx" presStyleIdx="1" presStyleCnt="5">
        <dgm:presLayoutVars>
          <dgm:chMax val="0"/>
          <dgm:chPref val="0"/>
        </dgm:presLayoutVars>
      </dgm:prSet>
      <dgm:spPr/>
    </dgm:pt>
    <dgm:pt modelId="{D0E2F673-26BD-4452-B92C-FB83B22D843A}" type="pres">
      <dgm:prSet presAssocID="{264A6145-982A-40DF-97D8-3E308607A3F4}" presName="sibTrans" presStyleCnt="0"/>
      <dgm:spPr/>
    </dgm:pt>
    <dgm:pt modelId="{59D73F73-8907-4213-B279-4EE5AF866B59}" type="pres">
      <dgm:prSet presAssocID="{162B3312-A26B-41E5-9C1C-3EAE40DFBF38}" presName="compNode" presStyleCnt="0"/>
      <dgm:spPr/>
    </dgm:pt>
    <dgm:pt modelId="{F4AEC97E-7A77-4347-88A3-B96F8F75AE2F}" type="pres">
      <dgm:prSet presAssocID="{162B3312-A26B-41E5-9C1C-3EAE40DFBF38}" presName="bgRect" presStyleLbl="bgShp" presStyleIdx="2" presStyleCnt="5"/>
      <dgm:spPr>
        <a:solidFill>
          <a:srgbClr val="7030A0"/>
        </a:solidFill>
      </dgm:spPr>
    </dgm:pt>
    <dgm:pt modelId="{4004FE44-AF8C-4A84-9549-664B4028DA82}" type="pres">
      <dgm:prSet presAssocID="{162B3312-A26B-41E5-9C1C-3EAE40DFBF3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7F1588AB-6970-4ABE-B63E-27C7376A1440}" type="pres">
      <dgm:prSet presAssocID="{162B3312-A26B-41E5-9C1C-3EAE40DFBF38}" presName="spaceRect" presStyleCnt="0"/>
      <dgm:spPr/>
    </dgm:pt>
    <dgm:pt modelId="{EBE837B7-C547-41EA-9310-06CED28D479A}" type="pres">
      <dgm:prSet presAssocID="{162B3312-A26B-41E5-9C1C-3EAE40DFBF38}" presName="parTx" presStyleLbl="revTx" presStyleIdx="2" presStyleCnt="5">
        <dgm:presLayoutVars>
          <dgm:chMax val="0"/>
          <dgm:chPref val="0"/>
        </dgm:presLayoutVars>
      </dgm:prSet>
      <dgm:spPr/>
    </dgm:pt>
    <dgm:pt modelId="{C0FE8FB3-2536-49C2-99A0-9F3CC1F64734}" type="pres">
      <dgm:prSet presAssocID="{6250ACC2-B251-4153-B188-36F0F3866713}" presName="sibTrans" presStyleCnt="0"/>
      <dgm:spPr/>
    </dgm:pt>
    <dgm:pt modelId="{0CC595F7-180E-432E-9203-CA5B916DE7B9}" type="pres">
      <dgm:prSet presAssocID="{F6CFAC2A-3A61-4D57-B2CF-2ED11E4A516F}" presName="compNode" presStyleCnt="0"/>
      <dgm:spPr/>
    </dgm:pt>
    <dgm:pt modelId="{19607666-13C4-49AD-A7A0-A0622A4F9FF8}" type="pres">
      <dgm:prSet presAssocID="{F6CFAC2A-3A61-4D57-B2CF-2ED11E4A516F}" presName="bgRect" presStyleLbl="bgShp" presStyleIdx="3" presStyleCnt="5"/>
      <dgm:spPr>
        <a:solidFill>
          <a:srgbClr val="7030A0"/>
        </a:solidFill>
      </dgm:spPr>
    </dgm:pt>
    <dgm:pt modelId="{3642A0ED-83D8-419D-9626-3EBB93D56D89}" type="pres">
      <dgm:prSet presAssocID="{F6CFAC2A-3A61-4D57-B2CF-2ED11E4A516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muz"/>
        </a:ext>
      </dgm:extLst>
    </dgm:pt>
    <dgm:pt modelId="{82F3F113-3B9D-4635-8010-A4C1802DBEDC}" type="pres">
      <dgm:prSet presAssocID="{F6CFAC2A-3A61-4D57-B2CF-2ED11E4A516F}" presName="spaceRect" presStyleCnt="0"/>
      <dgm:spPr/>
    </dgm:pt>
    <dgm:pt modelId="{7B1152EA-C933-4EC3-82E4-97C81B4848B2}" type="pres">
      <dgm:prSet presAssocID="{F6CFAC2A-3A61-4D57-B2CF-2ED11E4A516F}" presName="parTx" presStyleLbl="revTx" presStyleIdx="3" presStyleCnt="5" custScaleY="142965">
        <dgm:presLayoutVars>
          <dgm:chMax val="0"/>
          <dgm:chPref val="0"/>
        </dgm:presLayoutVars>
      </dgm:prSet>
      <dgm:spPr/>
    </dgm:pt>
    <dgm:pt modelId="{9AD71E1A-2BC1-4C8D-8CF9-B637F9E0AA89}" type="pres">
      <dgm:prSet presAssocID="{BDA3D1C2-1CCD-4AF3-AA33-E1F81A1E8AD6}" presName="sibTrans" presStyleCnt="0"/>
      <dgm:spPr/>
    </dgm:pt>
    <dgm:pt modelId="{C344C0AB-70B9-4455-AEA3-BC4CE9ACEB0B}" type="pres">
      <dgm:prSet presAssocID="{95CE6F1A-C39F-477B-A207-E3A1876CBDDA}" presName="compNode" presStyleCnt="0"/>
      <dgm:spPr/>
    </dgm:pt>
    <dgm:pt modelId="{AFFA1F94-1EAC-446E-8023-84E99CDE1839}" type="pres">
      <dgm:prSet presAssocID="{95CE6F1A-C39F-477B-A207-E3A1876CBDDA}" presName="bgRect" presStyleLbl="bgShp" presStyleIdx="4" presStyleCnt="5"/>
      <dgm:spPr/>
    </dgm:pt>
    <dgm:pt modelId="{41CCD455-EC86-49A1-994F-82C04B5C0F92}" type="pres">
      <dgm:prSet presAssocID="{95CE6F1A-C39F-477B-A207-E3A1876CBDD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kroskop"/>
        </a:ext>
      </dgm:extLst>
    </dgm:pt>
    <dgm:pt modelId="{3222A636-274A-4F5F-A1ED-540A08B3E997}" type="pres">
      <dgm:prSet presAssocID="{95CE6F1A-C39F-477B-A207-E3A1876CBDDA}" presName="spaceRect" presStyleCnt="0"/>
      <dgm:spPr/>
    </dgm:pt>
    <dgm:pt modelId="{638F5B46-265C-47DD-9320-D62F99A49930}" type="pres">
      <dgm:prSet presAssocID="{95CE6F1A-C39F-477B-A207-E3A1876CBDD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19BCE1F-1C64-4A1C-99BD-3108B55C1586}" srcId="{6D905C26-6332-463B-A5B0-2AD8F1DB7E8B}" destId="{FEB111B7-721E-4DEC-9F45-DD751CE66E11}" srcOrd="0" destOrd="0" parTransId="{095C07BB-C8F2-40C9-A724-BBA27ACD5392}" sibTransId="{CF032FE5-6C85-46E7-BD61-BDAB02405511}"/>
    <dgm:cxn modelId="{2B6A883C-DB94-49BA-888A-F57696F9087E}" type="presOf" srcId="{162B3312-A26B-41E5-9C1C-3EAE40DFBF38}" destId="{EBE837B7-C547-41EA-9310-06CED28D479A}" srcOrd="0" destOrd="0" presId="urn:microsoft.com/office/officeart/2018/2/layout/IconVerticalSolidList"/>
    <dgm:cxn modelId="{45E48E5E-6917-44F7-82F9-0DB8736B353F}" type="presOf" srcId="{4BDCE635-CCEF-4C69-9BD5-EDC9AB28118B}" destId="{ACA82A12-5BF9-43D4-A384-256FDBE916C1}" srcOrd="0" destOrd="0" presId="urn:microsoft.com/office/officeart/2018/2/layout/IconVerticalSolidList"/>
    <dgm:cxn modelId="{C6C6E470-8EE2-43B5-9CD2-967159D21FFC}" type="presOf" srcId="{F6CFAC2A-3A61-4D57-B2CF-2ED11E4A516F}" destId="{7B1152EA-C933-4EC3-82E4-97C81B4848B2}" srcOrd="0" destOrd="0" presId="urn:microsoft.com/office/officeart/2018/2/layout/IconVerticalSolidList"/>
    <dgm:cxn modelId="{D6E8C675-88C1-4238-9A75-94FDF6C945E3}" type="presOf" srcId="{6D905C26-6332-463B-A5B0-2AD8F1DB7E8B}" destId="{AFD97186-CDDC-4BA4-B06A-2E84A9D6A9CA}" srcOrd="0" destOrd="0" presId="urn:microsoft.com/office/officeart/2018/2/layout/IconVerticalSolidList"/>
    <dgm:cxn modelId="{662F4F79-7CD1-4916-9645-8F1D3EE77AF0}" srcId="{6D905C26-6332-463B-A5B0-2AD8F1DB7E8B}" destId="{162B3312-A26B-41E5-9C1C-3EAE40DFBF38}" srcOrd="2" destOrd="0" parTransId="{7C19B13A-BB03-454C-AF5A-F36E8D747122}" sibTransId="{6250ACC2-B251-4153-B188-36F0F3866713}"/>
    <dgm:cxn modelId="{D05B7484-EA19-4AE5-A636-AAEB79F9BB28}" srcId="{6D905C26-6332-463B-A5B0-2AD8F1DB7E8B}" destId="{4BDCE635-CCEF-4C69-9BD5-EDC9AB28118B}" srcOrd="1" destOrd="0" parTransId="{64DC9795-779B-4745-9CDF-D41751C4DF46}" sibTransId="{264A6145-982A-40DF-97D8-3E308607A3F4}"/>
    <dgm:cxn modelId="{A6ACA793-04F6-4479-96A1-43E05A35CE50}" srcId="{6D905C26-6332-463B-A5B0-2AD8F1DB7E8B}" destId="{F6CFAC2A-3A61-4D57-B2CF-2ED11E4A516F}" srcOrd="3" destOrd="0" parTransId="{90B8F3A3-876B-478F-8028-0C8A35E36FCC}" sibTransId="{BDA3D1C2-1CCD-4AF3-AA33-E1F81A1E8AD6}"/>
    <dgm:cxn modelId="{E0A2EFC9-DE07-4556-B68E-E72C1FAC330B}" type="presOf" srcId="{FEB111B7-721E-4DEC-9F45-DD751CE66E11}" destId="{81DEF511-FD50-40F3-9244-33A87243FF65}" srcOrd="0" destOrd="0" presId="urn:microsoft.com/office/officeart/2018/2/layout/IconVerticalSolidList"/>
    <dgm:cxn modelId="{8098E1EF-C3F8-451E-B43E-934B3E058706}" type="presOf" srcId="{95CE6F1A-C39F-477B-A207-E3A1876CBDDA}" destId="{638F5B46-265C-47DD-9320-D62F99A49930}" srcOrd="0" destOrd="0" presId="urn:microsoft.com/office/officeart/2018/2/layout/IconVerticalSolidList"/>
    <dgm:cxn modelId="{189187F8-9121-4C2D-ACAE-6238384AEBA4}" srcId="{6D905C26-6332-463B-A5B0-2AD8F1DB7E8B}" destId="{95CE6F1A-C39F-477B-A207-E3A1876CBDDA}" srcOrd="4" destOrd="0" parTransId="{EF09D71E-8DBF-4B1E-9BD9-CF9C7448F44C}" sibTransId="{1B8A05C2-9C2D-4D58-BA2C-442A5534A2B0}"/>
    <dgm:cxn modelId="{08C4BEA6-42D7-401A-A5B2-EA0B72206965}" type="presParOf" srcId="{AFD97186-CDDC-4BA4-B06A-2E84A9D6A9CA}" destId="{D7B14EEE-F482-4447-B03B-62F6DADDF885}" srcOrd="0" destOrd="0" presId="urn:microsoft.com/office/officeart/2018/2/layout/IconVerticalSolidList"/>
    <dgm:cxn modelId="{5AA18E89-DD39-41DA-A571-64A11BE29E01}" type="presParOf" srcId="{D7B14EEE-F482-4447-B03B-62F6DADDF885}" destId="{D2972B45-2A84-4CE4-8C52-23BC4E9649E1}" srcOrd="0" destOrd="0" presId="urn:microsoft.com/office/officeart/2018/2/layout/IconVerticalSolidList"/>
    <dgm:cxn modelId="{B97305BB-D721-4C03-B486-F425B22D049C}" type="presParOf" srcId="{D7B14EEE-F482-4447-B03B-62F6DADDF885}" destId="{B62CD886-80A7-4B26-90A0-B41C01A626F7}" srcOrd="1" destOrd="0" presId="urn:microsoft.com/office/officeart/2018/2/layout/IconVerticalSolidList"/>
    <dgm:cxn modelId="{8E96B8C2-2A9B-4A60-8F71-3174637CC0D5}" type="presParOf" srcId="{D7B14EEE-F482-4447-B03B-62F6DADDF885}" destId="{01DA46D0-96A0-4E2D-A2C5-2700C8CDBBDD}" srcOrd="2" destOrd="0" presId="urn:microsoft.com/office/officeart/2018/2/layout/IconVerticalSolidList"/>
    <dgm:cxn modelId="{248A082A-BD22-41B7-9B4C-B74E4544A609}" type="presParOf" srcId="{D7B14EEE-F482-4447-B03B-62F6DADDF885}" destId="{81DEF511-FD50-40F3-9244-33A87243FF65}" srcOrd="3" destOrd="0" presId="urn:microsoft.com/office/officeart/2018/2/layout/IconVerticalSolidList"/>
    <dgm:cxn modelId="{65669114-49C7-4392-AA5E-8CF8ACA6D8A2}" type="presParOf" srcId="{AFD97186-CDDC-4BA4-B06A-2E84A9D6A9CA}" destId="{26DCC01B-A57C-4150-BDD7-B73416132CD5}" srcOrd="1" destOrd="0" presId="urn:microsoft.com/office/officeart/2018/2/layout/IconVerticalSolidList"/>
    <dgm:cxn modelId="{37368E97-2C87-4D46-BB3F-A2DABEA42723}" type="presParOf" srcId="{AFD97186-CDDC-4BA4-B06A-2E84A9D6A9CA}" destId="{F96A8DF7-F7DB-47DC-BB17-884CAA061DFB}" srcOrd="2" destOrd="0" presId="urn:microsoft.com/office/officeart/2018/2/layout/IconVerticalSolidList"/>
    <dgm:cxn modelId="{28007000-0EA3-495A-AA2E-C77D0FCF34E6}" type="presParOf" srcId="{F96A8DF7-F7DB-47DC-BB17-884CAA061DFB}" destId="{63642A71-3738-40F5-B706-3655611EEC09}" srcOrd="0" destOrd="0" presId="urn:microsoft.com/office/officeart/2018/2/layout/IconVerticalSolidList"/>
    <dgm:cxn modelId="{0E0CFBDB-EEDB-4A7E-92E3-EB3C287AD6F2}" type="presParOf" srcId="{F96A8DF7-F7DB-47DC-BB17-884CAA061DFB}" destId="{F2E12D70-BEA4-4037-8C82-8422AFD94B51}" srcOrd="1" destOrd="0" presId="urn:microsoft.com/office/officeart/2018/2/layout/IconVerticalSolidList"/>
    <dgm:cxn modelId="{E2EF09EC-3AE9-470C-95D0-CC8524949675}" type="presParOf" srcId="{F96A8DF7-F7DB-47DC-BB17-884CAA061DFB}" destId="{33DE0D3A-912E-440A-88A1-9C570D1EF7C7}" srcOrd="2" destOrd="0" presId="urn:microsoft.com/office/officeart/2018/2/layout/IconVerticalSolidList"/>
    <dgm:cxn modelId="{7369B309-B456-4C55-AEFA-E334805E3D44}" type="presParOf" srcId="{F96A8DF7-F7DB-47DC-BB17-884CAA061DFB}" destId="{ACA82A12-5BF9-43D4-A384-256FDBE916C1}" srcOrd="3" destOrd="0" presId="urn:microsoft.com/office/officeart/2018/2/layout/IconVerticalSolidList"/>
    <dgm:cxn modelId="{675C3E6A-50C1-4568-B1BE-6BDC43EE9C25}" type="presParOf" srcId="{AFD97186-CDDC-4BA4-B06A-2E84A9D6A9CA}" destId="{D0E2F673-26BD-4452-B92C-FB83B22D843A}" srcOrd="3" destOrd="0" presId="urn:microsoft.com/office/officeart/2018/2/layout/IconVerticalSolidList"/>
    <dgm:cxn modelId="{0CA6FDFC-9610-4FB4-914E-5EAC83347BAE}" type="presParOf" srcId="{AFD97186-CDDC-4BA4-B06A-2E84A9D6A9CA}" destId="{59D73F73-8907-4213-B279-4EE5AF866B59}" srcOrd="4" destOrd="0" presId="urn:microsoft.com/office/officeart/2018/2/layout/IconVerticalSolidList"/>
    <dgm:cxn modelId="{3A9619BD-8D22-4C46-BF22-C0AF6D6EBA27}" type="presParOf" srcId="{59D73F73-8907-4213-B279-4EE5AF866B59}" destId="{F4AEC97E-7A77-4347-88A3-B96F8F75AE2F}" srcOrd="0" destOrd="0" presId="urn:microsoft.com/office/officeart/2018/2/layout/IconVerticalSolidList"/>
    <dgm:cxn modelId="{5AFC0A4F-FF5C-4122-9B51-151AA7F1E4DB}" type="presParOf" srcId="{59D73F73-8907-4213-B279-4EE5AF866B59}" destId="{4004FE44-AF8C-4A84-9549-664B4028DA82}" srcOrd="1" destOrd="0" presId="urn:microsoft.com/office/officeart/2018/2/layout/IconVerticalSolidList"/>
    <dgm:cxn modelId="{B4963FFB-852B-4E8F-99D3-AA8E9C04A9DE}" type="presParOf" srcId="{59D73F73-8907-4213-B279-4EE5AF866B59}" destId="{7F1588AB-6970-4ABE-B63E-27C7376A1440}" srcOrd="2" destOrd="0" presId="urn:microsoft.com/office/officeart/2018/2/layout/IconVerticalSolidList"/>
    <dgm:cxn modelId="{F3EEE5FE-45AC-43C9-B8FC-72C341D394B1}" type="presParOf" srcId="{59D73F73-8907-4213-B279-4EE5AF866B59}" destId="{EBE837B7-C547-41EA-9310-06CED28D479A}" srcOrd="3" destOrd="0" presId="urn:microsoft.com/office/officeart/2018/2/layout/IconVerticalSolidList"/>
    <dgm:cxn modelId="{C96B3F29-252E-4167-84CA-47D123095B9E}" type="presParOf" srcId="{AFD97186-CDDC-4BA4-B06A-2E84A9D6A9CA}" destId="{C0FE8FB3-2536-49C2-99A0-9F3CC1F64734}" srcOrd="5" destOrd="0" presId="urn:microsoft.com/office/officeart/2018/2/layout/IconVerticalSolidList"/>
    <dgm:cxn modelId="{6EF621F0-E1F5-4A91-A565-3F39676F5689}" type="presParOf" srcId="{AFD97186-CDDC-4BA4-B06A-2E84A9D6A9CA}" destId="{0CC595F7-180E-432E-9203-CA5B916DE7B9}" srcOrd="6" destOrd="0" presId="urn:microsoft.com/office/officeart/2018/2/layout/IconVerticalSolidList"/>
    <dgm:cxn modelId="{DB26D5AB-3554-42A5-B5E9-FC8E01C0BAF8}" type="presParOf" srcId="{0CC595F7-180E-432E-9203-CA5B916DE7B9}" destId="{19607666-13C4-49AD-A7A0-A0622A4F9FF8}" srcOrd="0" destOrd="0" presId="urn:microsoft.com/office/officeart/2018/2/layout/IconVerticalSolidList"/>
    <dgm:cxn modelId="{22E1BC24-2246-45C3-9D0F-8B0C50D56EDD}" type="presParOf" srcId="{0CC595F7-180E-432E-9203-CA5B916DE7B9}" destId="{3642A0ED-83D8-419D-9626-3EBB93D56D89}" srcOrd="1" destOrd="0" presId="urn:microsoft.com/office/officeart/2018/2/layout/IconVerticalSolidList"/>
    <dgm:cxn modelId="{DF689529-AF15-43C5-AE34-02A676F5FB55}" type="presParOf" srcId="{0CC595F7-180E-432E-9203-CA5B916DE7B9}" destId="{82F3F113-3B9D-4635-8010-A4C1802DBEDC}" srcOrd="2" destOrd="0" presId="urn:microsoft.com/office/officeart/2018/2/layout/IconVerticalSolidList"/>
    <dgm:cxn modelId="{7092D879-8AE8-48E3-A8EE-3DB1E5888BF5}" type="presParOf" srcId="{0CC595F7-180E-432E-9203-CA5B916DE7B9}" destId="{7B1152EA-C933-4EC3-82E4-97C81B4848B2}" srcOrd="3" destOrd="0" presId="urn:microsoft.com/office/officeart/2018/2/layout/IconVerticalSolidList"/>
    <dgm:cxn modelId="{B0527053-1647-45E8-9833-F5B540C5E274}" type="presParOf" srcId="{AFD97186-CDDC-4BA4-B06A-2E84A9D6A9CA}" destId="{9AD71E1A-2BC1-4C8D-8CF9-B637F9E0AA89}" srcOrd="7" destOrd="0" presId="urn:microsoft.com/office/officeart/2018/2/layout/IconVerticalSolidList"/>
    <dgm:cxn modelId="{E5226023-E8A3-42E1-B66B-9EF1ED46BCF5}" type="presParOf" srcId="{AFD97186-CDDC-4BA4-B06A-2E84A9D6A9CA}" destId="{C344C0AB-70B9-4455-AEA3-BC4CE9ACEB0B}" srcOrd="8" destOrd="0" presId="urn:microsoft.com/office/officeart/2018/2/layout/IconVerticalSolidList"/>
    <dgm:cxn modelId="{13F3968B-0DB1-4588-A4C8-DEFCFBD31511}" type="presParOf" srcId="{C344C0AB-70B9-4455-AEA3-BC4CE9ACEB0B}" destId="{AFFA1F94-1EAC-446E-8023-84E99CDE1839}" srcOrd="0" destOrd="0" presId="urn:microsoft.com/office/officeart/2018/2/layout/IconVerticalSolidList"/>
    <dgm:cxn modelId="{18440A11-70FB-49E3-81D3-FEA1B4A1E91B}" type="presParOf" srcId="{C344C0AB-70B9-4455-AEA3-BC4CE9ACEB0B}" destId="{41CCD455-EC86-49A1-994F-82C04B5C0F92}" srcOrd="1" destOrd="0" presId="urn:microsoft.com/office/officeart/2018/2/layout/IconVerticalSolidList"/>
    <dgm:cxn modelId="{D12E982A-E3EE-44D3-9977-7C416C13EE3A}" type="presParOf" srcId="{C344C0AB-70B9-4455-AEA3-BC4CE9ACEB0B}" destId="{3222A636-274A-4F5F-A1ED-540A08B3E997}" srcOrd="2" destOrd="0" presId="urn:microsoft.com/office/officeart/2018/2/layout/IconVerticalSolidList"/>
    <dgm:cxn modelId="{75D97FCA-8DA6-48B0-A67C-B7C6C1EA2A91}" type="presParOf" srcId="{C344C0AB-70B9-4455-AEA3-BC4CE9ACEB0B}" destId="{638F5B46-265C-47DD-9320-D62F99A499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6CA56A8-2B10-41E5-8A9A-B217614B1DA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95BFE67-2FF6-4427-9A47-8E479501673A}">
      <dgm:prSet/>
      <dgm:spPr/>
      <dgm:t>
        <a:bodyPr/>
        <a:lstStyle/>
        <a:p>
          <a:r>
            <a:rPr lang="en-US"/>
            <a:t>Klinik: İntravasküler hemolitik anemi, demir eksikliği anemisi,  Lökopeniye bağlı infeksiyonlar, trombositopeniye ait bulgular,  trombotik ataklar.</a:t>
          </a:r>
        </a:p>
      </dgm:t>
    </dgm:pt>
    <dgm:pt modelId="{8ED77C75-5893-4AE1-B606-F368CCD302ED}" type="parTrans" cxnId="{757BD0D1-BD18-4CCB-80E0-2AA6E4D0B231}">
      <dgm:prSet/>
      <dgm:spPr/>
      <dgm:t>
        <a:bodyPr/>
        <a:lstStyle/>
        <a:p>
          <a:endParaRPr lang="en-US"/>
        </a:p>
      </dgm:t>
    </dgm:pt>
    <dgm:pt modelId="{2F6B4961-FADA-4913-835F-777058FA4F9B}" type="sibTrans" cxnId="{757BD0D1-BD18-4CCB-80E0-2AA6E4D0B231}">
      <dgm:prSet/>
      <dgm:spPr/>
      <dgm:t>
        <a:bodyPr/>
        <a:lstStyle/>
        <a:p>
          <a:endParaRPr lang="en-US"/>
        </a:p>
      </dgm:t>
    </dgm:pt>
    <dgm:pt modelId="{B2E503B9-D7BF-4994-949D-D56216ED9C9F}">
      <dgm:prSet/>
      <dgm:spPr/>
      <dgm:t>
        <a:bodyPr/>
        <a:lstStyle/>
        <a:p>
          <a:r>
            <a:rPr lang="en-US"/>
            <a:t>Trombositlerin intravasküler alanda aktive olmasına bağlı trombüs gelişimi olur. En önemli mortalite nedeni trombozlardır. Trombozlar en sık portal sistemde görülür.</a:t>
          </a:r>
        </a:p>
      </dgm:t>
    </dgm:pt>
    <dgm:pt modelId="{AD619722-EA48-485B-870B-DB1B4468E3F5}" type="parTrans" cxnId="{E0774D0F-F19D-4DFB-B276-700B62CA6FAB}">
      <dgm:prSet/>
      <dgm:spPr/>
      <dgm:t>
        <a:bodyPr/>
        <a:lstStyle/>
        <a:p>
          <a:endParaRPr lang="en-US"/>
        </a:p>
      </dgm:t>
    </dgm:pt>
    <dgm:pt modelId="{CA50309F-6293-4353-9BBF-7BDAAFD387FF}" type="sibTrans" cxnId="{E0774D0F-F19D-4DFB-B276-700B62CA6FAB}">
      <dgm:prSet/>
      <dgm:spPr/>
      <dgm:t>
        <a:bodyPr/>
        <a:lstStyle/>
        <a:p>
          <a:endParaRPr lang="en-US"/>
        </a:p>
      </dgm:t>
    </dgm:pt>
    <dgm:pt modelId="{410D8515-06C5-4F95-A313-DA167214646A}">
      <dgm:prSet/>
      <dgm:spPr/>
      <dgm:t>
        <a:bodyPr/>
        <a:lstStyle/>
        <a:p>
          <a:r>
            <a:rPr lang="en-US"/>
            <a:t>Sıklıkla aplastik anemiden dönüşebileceği gibi, aplastik anemiye de transforme olabilir. AML yede döüşebilir.</a:t>
          </a:r>
        </a:p>
      </dgm:t>
    </dgm:pt>
    <dgm:pt modelId="{23E1CA7F-0FFD-47D0-80F6-3686D99554E8}" type="parTrans" cxnId="{1540AF3A-9424-4B19-AA13-EEDE958CB6F4}">
      <dgm:prSet/>
      <dgm:spPr/>
      <dgm:t>
        <a:bodyPr/>
        <a:lstStyle/>
        <a:p>
          <a:endParaRPr lang="en-US"/>
        </a:p>
      </dgm:t>
    </dgm:pt>
    <dgm:pt modelId="{DE58D9C1-CD0D-4B8C-809A-B2A492FF5CB5}" type="sibTrans" cxnId="{1540AF3A-9424-4B19-AA13-EEDE958CB6F4}">
      <dgm:prSet/>
      <dgm:spPr/>
      <dgm:t>
        <a:bodyPr/>
        <a:lstStyle/>
        <a:p>
          <a:endParaRPr lang="en-US"/>
        </a:p>
      </dgm:t>
    </dgm:pt>
    <dgm:pt modelId="{55CF2F6E-E863-C74D-9233-012264F88F7D}" type="pres">
      <dgm:prSet presAssocID="{E6CA56A8-2B10-41E5-8A9A-B217614B1D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67C4EE-12BF-C746-948C-C50303C2D66E}" type="pres">
      <dgm:prSet presAssocID="{695BFE67-2FF6-4427-9A47-8E479501673A}" presName="hierRoot1" presStyleCnt="0"/>
      <dgm:spPr/>
    </dgm:pt>
    <dgm:pt modelId="{55662392-18F1-2642-8EE2-A0EE8DAF6526}" type="pres">
      <dgm:prSet presAssocID="{695BFE67-2FF6-4427-9A47-8E479501673A}" presName="composite" presStyleCnt="0"/>
      <dgm:spPr/>
    </dgm:pt>
    <dgm:pt modelId="{2E87FD4E-02AF-4540-87F9-9C6993E14F70}" type="pres">
      <dgm:prSet presAssocID="{695BFE67-2FF6-4427-9A47-8E479501673A}" presName="background" presStyleLbl="node0" presStyleIdx="0" presStyleCnt="3"/>
      <dgm:spPr/>
    </dgm:pt>
    <dgm:pt modelId="{26CC4754-E732-2143-9C00-939215EC81D7}" type="pres">
      <dgm:prSet presAssocID="{695BFE67-2FF6-4427-9A47-8E479501673A}" presName="text" presStyleLbl="fgAcc0" presStyleIdx="0" presStyleCnt="3">
        <dgm:presLayoutVars>
          <dgm:chPref val="3"/>
        </dgm:presLayoutVars>
      </dgm:prSet>
      <dgm:spPr/>
    </dgm:pt>
    <dgm:pt modelId="{5D57587A-B3B5-E84D-A68D-AF4904EB8DD5}" type="pres">
      <dgm:prSet presAssocID="{695BFE67-2FF6-4427-9A47-8E479501673A}" presName="hierChild2" presStyleCnt="0"/>
      <dgm:spPr/>
    </dgm:pt>
    <dgm:pt modelId="{C6DB094E-84DF-E54D-8549-80E9A7E6E166}" type="pres">
      <dgm:prSet presAssocID="{B2E503B9-D7BF-4994-949D-D56216ED9C9F}" presName="hierRoot1" presStyleCnt="0"/>
      <dgm:spPr/>
    </dgm:pt>
    <dgm:pt modelId="{648A0015-CD66-A84B-A892-0D6D4135555A}" type="pres">
      <dgm:prSet presAssocID="{B2E503B9-D7BF-4994-949D-D56216ED9C9F}" presName="composite" presStyleCnt="0"/>
      <dgm:spPr/>
    </dgm:pt>
    <dgm:pt modelId="{E1D5AB6F-69D5-0640-A219-7E9F2F84C581}" type="pres">
      <dgm:prSet presAssocID="{B2E503B9-D7BF-4994-949D-D56216ED9C9F}" presName="background" presStyleLbl="node0" presStyleIdx="1" presStyleCnt="3"/>
      <dgm:spPr/>
    </dgm:pt>
    <dgm:pt modelId="{2CAECC77-387B-9D48-A19E-2372B96C651F}" type="pres">
      <dgm:prSet presAssocID="{B2E503B9-D7BF-4994-949D-D56216ED9C9F}" presName="text" presStyleLbl="fgAcc0" presStyleIdx="1" presStyleCnt="3">
        <dgm:presLayoutVars>
          <dgm:chPref val="3"/>
        </dgm:presLayoutVars>
      </dgm:prSet>
      <dgm:spPr/>
    </dgm:pt>
    <dgm:pt modelId="{E95873B6-47CE-9C46-83DA-4C595A3B4C75}" type="pres">
      <dgm:prSet presAssocID="{B2E503B9-D7BF-4994-949D-D56216ED9C9F}" presName="hierChild2" presStyleCnt="0"/>
      <dgm:spPr/>
    </dgm:pt>
    <dgm:pt modelId="{5E977439-A25C-384F-9475-DEA1F13940E5}" type="pres">
      <dgm:prSet presAssocID="{410D8515-06C5-4F95-A313-DA167214646A}" presName="hierRoot1" presStyleCnt="0"/>
      <dgm:spPr/>
    </dgm:pt>
    <dgm:pt modelId="{394FB4D2-6998-744E-9F33-45620B19E204}" type="pres">
      <dgm:prSet presAssocID="{410D8515-06C5-4F95-A313-DA167214646A}" presName="composite" presStyleCnt="0"/>
      <dgm:spPr/>
    </dgm:pt>
    <dgm:pt modelId="{88A76BC7-88DF-AA49-A9D6-CAFA0C2AA19B}" type="pres">
      <dgm:prSet presAssocID="{410D8515-06C5-4F95-A313-DA167214646A}" presName="background" presStyleLbl="node0" presStyleIdx="2" presStyleCnt="3"/>
      <dgm:spPr/>
    </dgm:pt>
    <dgm:pt modelId="{92E684BA-75BF-D14D-B347-14744762D3E1}" type="pres">
      <dgm:prSet presAssocID="{410D8515-06C5-4F95-A313-DA167214646A}" presName="text" presStyleLbl="fgAcc0" presStyleIdx="2" presStyleCnt="3">
        <dgm:presLayoutVars>
          <dgm:chPref val="3"/>
        </dgm:presLayoutVars>
      </dgm:prSet>
      <dgm:spPr/>
    </dgm:pt>
    <dgm:pt modelId="{FEEA719B-AE40-394D-B5B6-0454A05CB422}" type="pres">
      <dgm:prSet presAssocID="{410D8515-06C5-4F95-A313-DA167214646A}" presName="hierChild2" presStyleCnt="0"/>
      <dgm:spPr/>
    </dgm:pt>
  </dgm:ptLst>
  <dgm:cxnLst>
    <dgm:cxn modelId="{E0774D0F-F19D-4DFB-B276-700B62CA6FAB}" srcId="{E6CA56A8-2B10-41E5-8A9A-B217614B1DA4}" destId="{B2E503B9-D7BF-4994-949D-D56216ED9C9F}" srcOrd="1" destOrd="0" parTransId="{AD619722-EA48-485B-870B-DB1B4468E3F5}" sibTransId="{CA50309F-6293-4353-9BBF-7BDAAFD387FF}"/>
    <dgm:cxn modelId="{1540AF3A-9424-4B19-AA13-EEDE958CB6F4}" srcId="{E6CA56A8-2B10-41E5-8A9A-B217614B1DA4}" destId="{410D8515-06C5-4F95-A313-DA167214646A}" srcOrd="2" destOrd="0" parTransId="{23E1CA7F-0FFD-47D0-80F6-3686D99554E8}" sibTransId="{DE58D9C1-CD0D-4B8C-809A-B2A492FF5CB5}"/>
    <dgm:cxn modelId="{0AB88B94-799C-3B40-AD4B-46C55B137D0D}" type="presOf" srcId="{E6CA56A8-2B10-41E5-8A9A-B217614B1DA4}" destId="{55CF2F6E-E863-C74D-9233-012264F88F7D}" srcOrd="0" destOrd="0" presId="urn:microsoft.com/office/officeart/2005/8/layout/hierarchy1"/>
    <dgm:cxn modelId="{40F0DD98-3526-AD4B-B936-2D3C75836882}" type="presOf" srcId="{695BFE67-2FF6-4427-9A47-8E479501673A}" destId="{26CC4754-E732-2143-9C00-939215EC81D7}" srcOrd="0" destOrd="0" presId="urn:microsoft.com/office/officeart/2005/8/layout/hierarchy1"/>
    <dgm:cxn modelId="{95757EB7-E051-7F40-BDEE-9D1783ED6BF4}" type="presOf" srcId="{B2E503B9-D7BF-4994-949D-D56216ED9C9F}" destId="{2CAECC77-387B-9D48-A19E-2372B96C651F}" srcOrd="0" destOrd="0" presId="urn:microsoft.com/office/officeart/2005/8/layout/hierarchy1"/>
    <dgm:cxn modelId="{7EA2DBB7-DC9E-FF41-B4DE-01EB00AAE50D}" type="presOf" srcId="{410D8515-06C5-4F95-A313-DA167214646A}" destId="{92E684BA-75BF-D14D-B347-14744762D3E1}" srcOrd="0" destOrd="0" presId="urn:microsoft.com/office/officeart/2005/8/layout/hierarchy1"/>
    <dgm:cxn modelId="{757BD0D1-BD18-4CCB-80E0-2AA6E4D0B231}" srcId="{E6CA56A8-2B10-41E5-8A9A-B217614B1DA4}" destId="{695BFE67-2FF6-4427-9A47-8E479501673A}" srcOrd="0" destOrd="0" parTransId="{8ED77C75-5893-4AE1-B606-F368CCD302ED}" sibTransId="{2F6B4961-FADA-4913-835F-777058FA4F9B}"/>
    <dgm:cxn modelId="{7E0E3F02-9186-5247-BF6C-B06190C44E3E}" type="presParOf" srcId="{55CF2F6E-E863-C74D-9233-012264F88F7D}" destId="{9E67C4EE-12BF-C746-948C-C50303C2D66E}" srcOrd="0" destOrd="0" presId="urn:microsoft.com/office/officeart/2005/8/layout/hierarchy1"/>
    <dgm:cxn modelId="{D04B9964-B1E0-3745-AD3A-85DECCBA4CB3}" type="presParOf" srcId="{9E67C4EE-12BF-C746-948C-C50303C2D66E}" destId="{55662392-18F1-2642-8EE2-A0EE8DAF6526}" srcOrd="0" destOrd="0" presId="urn:microsoft.com/office/officeart/2005/8/layout/hierarchy1"/>
    <dgm:cxn modelId="{C1CC5D68-4EB3-9141-A1C6-0150E1AC036D}" type="presParOf" srcId="{55662392-18F1-2642-8EE2-A0EE8DAF6526}" destId="{2E87FD4E-02AF-4540-87F9-9C6993E14F70}" srcOrd="0" destOrd="0" presId="urn:microsoft.com/office/officeart/2005/8/layout/hierarchy1"/>
    <dgm:cxn modelId="{4FFA28CD-355E-8C4F-A63F-F4C2D3035663}" type="presParOf" srcId="{55662392-18F1-2642-8EE2-A0EE8DAF6526}" destId="{26CC4754-E732-2143-9C00-939215EC81D7}" srcOrd="1" destOrd="0" presId="urn:microsoft.com/office/officeart/2005/8/layout/hierarchy1"/>
    <dgm:cxn modelId="{B7E72C98-7343-764A-BE7E-6999E935369C}" type="presParOf" srcId="{9E67C4EE-12BF-C746-948C-C50303C2D66E}" destId="{5D57587A-B3B5-E84D-A68D-AF4904EB8DD5}" srcOrd="1" destOrd="0" presId="urn:microsoft.com/office/officeart/2005/8/layout/hierarchy1"/>
    <dgm:cxn modelId="{5F0E2492-67BA-8D4C-836A-E4283F36B886}" type="presParOf" srcId="{55CF2F6E-E863-C74D-9233-012264F88F7D}" destId="{C6DB094E-84DF-E54D-8549-80E9A7E6E166}" srcOrd="1" destOrd="0" presId="urn:microsoft.com/office/officeart/2005/8/layout/hierarchy1"/>
    <dgm:cxn modelId="{90347EF3-B326-CC41-81BB-E563FCFB92E6}" type="presParOf" srcId="{C6DB094E-84DF-E54D-8549-80E9A7E6E166}" destId="{648A0015-CD66-A84B-A892-0D6D4135555A}" srcOrd="0" destOrd="0" presId="urn:microsoft.com/office/officeart/2005/8/layout/hierarchy1"/>
    <dgm:cxn modelId="{B6EFCE01-D47E-6549-8883-A231CF60DA10}" type="presParOf" srcId="{648A0015-CD66-A84B-A892-0D6D4135555A}" destId="{E1D5AB6F-69D5-0640-A219-7E9F2F84C581}" srcOrd="0" destOrd="0" presId="urn:microsoft.com/office/officeart/2005/8/layout/hierarchy1"/>
    <dgm:cxn modelId="{758DCDDB-AAC4-A645-B576-F405653B6777}" type="presParOf" srcId="{648A0015-CD66-A84B-A892-0D6D4135555A}" destId="{2CAECC77-387B-9D48-A19E-2372B96C651F}" srcOrd="1" destOrd="0" presId="urn:microsoft.com/office/officeart/2005/8/layout/hierarchy1"/>
    <dgm:cxn modelId="{83312D59-ACDB-A040-80B0-BD82BC73B7D3}" type="presParOf" srcId="{C6DB094E-84DF-E54D-8549-80E9A7E6E166}" destId="{E95873B6-47CE-9C46-83DA-4C595A3B4C75}" srcOrd="1" destOrd="0" presId="urn:microsoft.com/office/officeart/2005/8/layout/hierarchy1"/>
    <dgm:cxn modelId="{840B49B5-F9AC-074C-8EEF-2CF58D376621}" type="presParOf" srcId="{55CF2F6E-E863-C74D-9233-012264F88F7D}" destId="{5E977439-A25C-384F-9475-DEA1F13940E5}" srcOrd="2" destOrd="0" presId="urn:microsoft.com/office/officeart/2005/8/layout/hierarchy1"/>
    <dgm:cxn modelId="{4116A31F-9F8B-454E-96E7-F7522BF6BEFD}" type="presParOf" srcId="{5E977439-A25C-384F-9475-DEA1F13940E5}" destId="{394FB4D2-6998-744E-9F33-45620B19E204}" srcOrd="0" destOrd="0" presId="urn:microsoft.com/office/officeart/2005/8/layout/hierarchy1"/>
    <dgm:cxn modelId="{AD227793-10AB-B343-89F5-5A3905C650A3}" type="presParOf" srcId="{394FB4D2-6998-744E-9F33-45620B19E204}" destId="{88A76BC7-88DF-AA49-A9D6-CAFA0C2AA19B}" srcOrd="0" destOrd="0" presId="urn:microsoft.com/office/officeart/2005/8/layout/hierarchy1"/>
    <dgm:cxn modelId="{A46CB3ED-09A3-7344-B908-CC10C402E973}" type="presParOf" srcId="{394FB4D2-6998-744E-9F33-45620B19E204}" destId="{92E684BA-75BF-D14D-B347-14744762D3E1}" srcOrd="1" destOrd="0" presId="urn:microsoft.com/office/officeart/2005/8/layout/hierarchy1"/>
    <dgm:cxn modelId="{42E90CBD-20FB-7948-B9E2-9C568A05B00E}" type="presParOf" srcId="{5E977439-A25C-384F-9475-DEA1F13940E5}" destId="{FEEA719B-AE40-394D-B5B6-0454A05CB4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AD26A5-3B9E-4984-BA98-C4B28BDDFE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300141-C808-409C-AE40-36CE79C5ACB5}">
      <dgm:prSet/>
      <dgm:spPr/>
      <dgm:t>
        <a:bodyPr/>
        <a:lstStyle/>
        <a:p>
          <a:r>
            <a:rPr lang="tr-TR"/>
            <a:t>Kobalaminler (Cbl), doğada sadece Cbl üreten mikroorganizmalarca sentezlen bir vitamindir.</a:t>
          </a:r>
          <a:endParaRPr lang="en-US"/>
        </a:p>
      </dgm:t>
    </dgm:pt>
    <dgm:pt modelId="{17249CF2-BE52-4DBC-8B74-1957BDEA6F12}" type="parTrans" cxnId="{67CB1572-4AEB-4EBD-9E13-BED9BB021F78}">
      <dgm:prSet/>
      <dgm:spPr/>
      <dgm:t>
        <a:bodyPr/>
        <a:lstStyle/>
        <a:p>
          <a:endParaRPr lang="en-US"/>
        </a:p>
      </dgm:t>
    </dgm:pt>
    <dgm:pt modelId="{8F26F746-ACA9-4CA0-AC46-5C3DFA3E1D8A}" type="sibTrans" cxnId="{67CB1572-4AEB-4EBD-9E13-BED9BB021F78}">
      <dgm:prSet/>
      <dgm:spPr/>
      <dgm:t>
        <a:bodyPr/>
        <a:lstStyle/>
        <a:p>
          <a:endParaRPr lang="en-US"/>
        </a:p>
      </dgm:t>
    </dgm:pt>
    <dgm:pt modelId="{69703600-47E6-4CAA-8C0F-377194AB55AD}">
      <dgm:prSet/>
      <dgm:spPr/>
      <dgm:t>
        <a:bodyPr/>
        <a:lstStyle/>
        <a:p>
          <a:r>
            <a:rPr lang="tr-TR"/>
            <a:t>İnsanlar Cbl sadece diyetten alır. Bitkisel gıdalar Cbl içermez. Tek kaynağı hayvansal gıdalardır (kc, glandüler dokular, kas, yumurta, peynir ve süt gibi)</a:t>
          </a:r>
          <a:endParaRPr lang="en-US"/>
        </a:p>
      </dgm:t>
    </dgm:pt>
    <dgm:pt modelId="{A5CDE161-7493-4EE7-B625-A7603849A16C}" type="parTrans" cxnId="{D6BBA371-E10D-4431-B14C-C960FE3DC3DA}">
      <dgm:prSet/>
      <dgm:spPr/>
      <dgm:t>
        <a:bodyPr/>
        <a:lstStyle/>
        <a:p>
          <a:endParaRPr lang="en-US"/>
        </a:p>
      </dgm:t>
    </dgm:pt>
    <dgm:pt modelId="{ED155A41-E0A7-4EBA-B01B-005F3A38A7BF}" type="sibTrans" cxnId="{D6BBA371-E10D-4431-B14C-C960FE3DC3DA}">
      <dgm:prSet/>
      <dgm:spPr/>
      <dgm:t>
        <a:bodyPr/>
        <a:lstStyle/>
        <a:p>
          <a:endParaRPr lang="en-US"/>
        </a:p>
      </dgm:t>
    </dgm:pt>
    <dgm:pt modelId="{DF719A5F-F61F-42D7-8730-D20D64DD896C}">
      <dgm:prSet/>
      <dgm:spPr/>
      <dgm:t>
        <a:bodyPr/>
        <a:lstStyle/>
        <a:p>
          <a:r>
            <a:rPr lang="tr-TR"/>
            <a:t>Gıdaların çoğunda proteinlere bağlı olarak bulunur. Sadece yumurta ve sütte kobalofilinlere bağlı olarak bulunur.</a:t>
          </a:r>
          <a:endParaRPr lang="en-US"/>
        </a:p>
      </dgm:t>
    </dgm:pt>
    <dgm:pt modelId="{5ABE94ED-1E06-4FF9-8FFC-B951FD29B43D}" type="parTrans" cxnId="{2A6FC05C-5AD2-4FB9-B050-83CC663403CD}">
      <dgm:prSet/>
      <dgm:spPr/>
      <dgm:t>
        <a:bodyPr/>
        <a:lstStyle/>
        <a:p>
          <a:endParaRPr lang="en-US"/>
        </a:p>
      </dgm:t>
    </dgm:pt>
    <dgm:pt modelId="{532F90C7-0BCE-4171-B6D2-E758CD59E91F}" type="sibTrans" cxnId="{2A6FC05C-5AD2-4FB9-B050-83CC663403CD}">
      <dgm:prSet/>
      <dgm:spPr/>
      <dgm:t>
        <a:bodyPr/>
        <a:lstStyle/>
        <a:p>
          <a:endParaRPr lang="en-US"/>
        </a:p>
      </dgm:t>
    </dgm:pt>
    <dgm:pt modelId="{EB9CDCA0-F771-43F4-AC81-B28454F91108}">
      <dgm:prSet/>
      <dgm:spPr/>
      <dgm:t>
        <a:bodyPr/>
        <a:lstStyle/>
        <a:p>
          <a:r>
            <a:rPr lang="tr-TR"/>
            <a:t>En fazla kc ve böbrekte bulur (100</a:t>
          </a:r>
          <a:r>
            <a:rPr lang="en-US"/>
            <a:t>µ</a:t>
          </a:r>
          <a:r>
            <a:rPr lang="tr-TR"/>
            <a:t>g/100g)</a:t>
          </a:r>
          <a:endParaRPr lang="en-US"/>
        </a:p>
      </dgm:t>
    </dgm:pt>
    <dgm:pt modelId="{79E4F3F3-9A79-4512-8649-E9FC490163A5}" type="parTrans" cxnId="{0440C1A3-4FE5-4D34-B2CB-6D5549561308}">
      <dgm:prSet/>
      <dgm:spPr/>
      <dgm:t>
        <a:bodyPr/>
        <a:lstStyle/>
        <a:p>
          <a:endParaRPr lang="en-US"/>
        </a:p>
      </dgm:t>
    </dgm:pt>
    <dgm:pt modelId="{5FB023E8-6572-4179-9741-7B08044E5E85}" type="sibTrans" cxnId="{0440C1A3-4FE5-4D34-B2CB-6D5549561308}">
      <dgm:prSet/>
      <dgm:spPr/>
      <dgm:t>
        <a:bodyPr/>
        <a:lstStyle/>
        <a:p>
          <a:endParaRPr lang="en-US"/>
        </a:p>
      </dgm:t>
    </dgm:pt>
    <dgm:pt modelId="{E2A673BE-67C9-4297-B39F-F4AAA71FE3C0}">
      <dgm:prSet/>
      <dgm:spPr/>
      <dgm:t>
        <a:bodyPr/>
        <a:lstStyle/>
        <a:p>
          <a:r>
            <a:rPr lang="tr-TR" dirty="0">
              <a:highlight>
                <a:srgbClr val="FFFF00"/>
              </a:highlight>
            </a:rPr>
            <a:t>Diyette bulunan  V B12’nin %30’u </a:t>
          </a:r>
          <a:r>
            <a:rPr lang="tr-TR" dirty="0" err="1">
              <a:highlight>
                <a:srgbClr val="FFFF00"/>
              </a:highlight>
            </a:rPr>
            <a:t>inaktif</a:t>
          </a:r>
          <a:r>
            <a:rPr lang="tr-TR" dirty="0">
              <a:highlight>
                <a:srgbClr val="FFFF00"/>
              </a:highlight>
            </a:rPr>
            <a:t> </a:t>
          </a:r>
          <a:r>
            <a:rPr lang="tr-TR" dirty="0" err="1">
              <a:highlight>
                <a:srgbClr val="FFFF00"/>
              </a:highlight>
            </a:rPr>
            <a:t>kobalamin</a:t>
          </a:r>
          <a:r>
            <a:rPr lang="tr-TR" dirty="0">
              <a:highlight>
                <a:srgbClr val="FFFF00"/>
              </a:highlight>
            </a:rPr>
            <a:t> analoğu şeklindedir</a:t>
          </a:r>
          <a:endParaRPr lang="en-US" dirty="0">
            <a:highlight>
              <a:srgbClr val="FFFF00"/>
            </a:highlight>
          </a:endParaRPr>
        </a:p>
      </dgm:t>
    </dgm:pt>
    <dgm:pt modelId="{597A1F76-E04F-44EB-BB80-C0AD8755C013}" type="parTrans" cxnId="{B366E4CF-ADFC-4F22-B4DF-014C41422C8A}">
      <dgm:prSet/>
      <dgm:spPr/>
      <dgm:t>
        <a:bodyPr/>
        <a:lstStyle/>
        <a:p>
          <a:endParaRPr lang="en-US"/>
        </a:p>
      </dgm:t>
    </dgm:pt>
    <dgm:pt modelId="{CAE677C0-D720-4BAD-AAA4-2E0BBD5A817A}" type="sibTrans" cxnId="{B366E4CF-ADFC-4F22-B4DF-014C41422C8A}">
      <dgm:prSet/>
      <dgm:spPr/>
      <dgm:t>
        <a:bodyPr/>
        <a:lstStyle/>
        <a:p>
          <a:endParaRPr lang="en-US"/>
        </a:p>
      </dgm:t>
    </dgm:pt>
    <dgm:pt modelId="{548DAC00-0894-4A3A-A24B-B310953682F6}">
      <dgm:prSet/>
      <dgm:spPr/>
      <dgm:t>
        <a:bodyPr/>
        <a:lstStyle/>
        <a:p>
          <a:r>
            <a:rPr lang="tr-TR"/>
            <a:t>Günlük alınması gereken en az miktar 0.1</a:t>
          </a:r>
          <a:r>
            <a:rPr lang="en-US"/>
            <a:t>µ</a:t>
          </a:r>
          <a:r>
            <a:rPr lang="tr-TR"/>
            <a:t>g dır. </a:t>
          </a:r>
          <a:endParaRPr lang="en-US"/>
        </a:p>
      </dgm:t>
    </dgm:pt>
    <dgm:pt modelId="{0787EE5A-95EB-40DC-A0F3-33554508C41C}" type="parTrans" cxnId="{0462733B-54CF-4E91-AA6F-02FB9B77C227}">
      <dgm:prSet/>
      <dgm:spPr/>
      <dgm:t>
        <a:bodyPr/>
        <a:lstStyle/>
        <a:p>
          <a:endParaRPr lang="en-US"/>
        </a:p>
      </dgm:t>
    </dgm:pt>
    <dgm:pt modelId="{265CDE50-4F75-4ED3-BC9D-009010409F4B}" type="sibTrans" cxnId="{0462733B-54CF-4E91-AA6F-02FB9B77C227}">
      <dgm:prSet/>
      <dgm:spPr/>
      <dgm:t>
        <a:bodyPr/>
        <a:lstStyle/>
        <a:p>
          <a:endParaRPr lang="en-US"/>
        </a:p>
      </dgm:t>
    </dgm:pt>
    <dgm:pt modelId="{B4149890-C0B2-49DA-8CAC-F0B5898BF99B}">
      <dgm:prSet/>
      <dgm:spPr/>
      <dgm:t>
        <a:bodyPr/>
        <a:lstStyle/>
        <a:p>
          <a:r>
            <a:rPr lang="tr-TR"/>
            <a:t>Vücuttaki toplam cbl miktarı 3900</a:t>
          </a:r>
          <a:r>
            <a:rPr lang="en-US"/>
            <a:t>µ</a:t>
          </a:r>
          <a:r>
            <a:rPr lang="tr-TR"/>
            <a:t>g (800-11.000</a:t>
          </a:r>
          <a:r>
            <a:rPr lang="en-US"/>
            <a:t>µ</a:t>
          </a:r>
          <a:r>
            <a:rPr lang="tr-TR"/>
            <a:t>g)</a:t>
          </a:r>
          <a:endParaRPr lang="en-US"/>
        </a:p>
      </dgm:t>
    </dgm:pt>
    <dgm:pt modelId="{6A9410E9-AAC0-4A91-ADDA-D39D54799323}" type="parTrans" cxnId="{CB601F9B-2FD1-4184-B24A-EA74FD14FE81}">
      <dgm:prSet/>
      <dgm:spPr/>
      <dgm:t>
        <a:bodyPr/>
        <a:lstStyle/>
        <a:p>
          <a:endParaRPr lang="en-US"/>
        </a:p>
      </dgm:t>
    </dgm:pt>
    <dgm:pt modelId="{5F0F67F5-1A68-463C-91C8-C30A4C09C6BD}" type="sibTrans" cxnId="{CB601F9B-2FD1-4184-B24A-EA74FD14FE81}">
      <dgm:prSet/>
      <dgm:spPr/>
      <dgm:t>
        <a:bodyPr/>
        <a:lstStyle/>
        <a:p>
          <a:endParaRPr lang="en-US"/>
        </a:p>
      </dgm:t>
    </dgm:pt>
    <dgm:pt modelId="{9B7E1EEA-6D5D-44B6-B595-ECE779459463}">
      <dgm:prSet/>
      <dgm:spPr/>
      <dgm:t>
        <a:bodyPr/>
        <a:lstStyle/>
        <a:p>
          <a:r>
            <a:rPr lang="tr-TR"/>
            <a:t>Vücuttan günlük kayıp ise 1-4</a:t>
          </a:r>
          <a:r>
            <a:rPr lang="en-US"/>
            <a:t>µ</a:t>
          </a:r>
          <a:r>
            <a:rPr lang="tr-TR"/>
            <a:t>g (toplam miktarın %0.1’i)</a:t>
          </a:r>
          <a:endParaRPr lang="en-US"/>
        </a:p>
      </dgm:t>
    </dgm:pt>
    <dgm:pt modelId="{46D9D77A-3D60-4130-8DCF-8B90CF08D108}" type="parTrans" cxnId="{65A2D030-21C8-4CE4-ABDF-135F21839AD5}">
      <dgm:prSet/>
      <dgm:spPr/>
      <dgm:t>
        <a:bodyPr/>
        <a:lstStyle/>
        <a:p>
          <a:endParaRPr lang="en-US"/>
        </a:p>
      </dgm:t>
    </dgm:pt>
    <dgm:pt modelId="{3F12C3A8-2EFD-4575-932B-690228E81273}" type="sibTrans" cxnId="{65A2D030-21C8-4CE4-ABDF-135F21839AD5}">
      <dgm:prSet/>
      <dgm:spPr/>
      <dgm:t>
        <a:bodyPr/>
        <a:lstStyle/>
        <a:p>
          <a:endParaRPr lang="en-US"/>
        </a:p>
      </dgm:t>
    </dgm:pt>
    <dgm:pt modelId="{AF938B27-D96C-C848-9E19-E79E6BE339BF}" type="pres">
      <dgm:prSet presAssocID="{B2AD26A5-3B9E-4984-BA98-C4B28BDDFE60}" presName="vert0" presStyleCnt="0">
        <dgm:presLayoutVars>
          <dgm:dir/>
          <dgm:animOne val="branch"/>
          <dgm:animLvl val="lvl"/>
        </dgm:presLayoutVars>
      </dgm:prSet>
      <dgm:spPr/>
    </dgm:pt>
    <dgm:pt modelId="{D72B87E9-7E7E-8F46-B310-5755A2D3912F}" type="pres">
      <dgm:prSet presAssocID="{83300141-C808-409C-AE40-36CE79C5ACB5}" presName="thickLine" presStyleLbl="alignNode1" presStyleIdx="0" presStyleCnt="8"/>
      <dgm:spPr/>
    </dgm:pt>
    <dgm:pt modelId="{67FDCB92-59A3-A34D-A1AC-95A59A4C996B}" type="pres">
      <dgm:prSet presAssocID="{83300141-C808-409C-AE40-36CE79C5ACB5}" presName="horz1" presStyleCnt="0"/>
      <dgm:spPr/>
    </dgm:pt>
    <dgm:pt modelId="{0BD15D62-9CAC-184C-AF2F-D58CDF1D4E40}" type="pres">
      <dgm:prSet presAssocID="{83300141-C808-409C-AE40-36CE79C5ACB5}" presName="tx1" presStyleLbl="revTx" presStyleIdx="0" presStyleCnt="8"/>
      <dgm:spPr/>
    </dgm:pt>
    <dgm:pt modelId="{12633081-AC2E-7D4C-97E6-20D961CEA512}" type="pres">
      <dgm:prSet presAssocID="{83300141-C808-409C-AE40-36CE79C5ACB5}" presName="vert1" presStyleCnt="0"/>
      <dgm:spPr/>
    </dgm:pt>
    <dgm:pt modelId="{9BB37D82-6FEF-4F44-AE8D-734E5E562671}" type="pres">
      <dgm:prSet presAssocID="{69703600-47E6-4CAA-8C0F-377194AB55AD}" presName="thickLine" presStyleLbl="alignNode1" presStyleIdx="1" presStyleCnt="8"/>
      <dgm:spPr/>
    </dgm:pt>
    <dgm:pt modelId="{CED25BCD-9510-514F-B697-1DE11FCD7CCF}" type="pres">
      <dgm:prSet presAssocID="{69703600-47E6-4CAA-8C0F-377194AB55AD}" presName="horz1" presStyleCnt="0"/>
      <dgm:spPr/>
    </dgm:pt>
    <dgm:pt modelId="{ED3D8913-26AA-DD4D-BBCB-58AFEE1A772C}" type="pres">
      <dgm:prSet presAssocID="{69703600-47E6-4CAA-8C0F-377194AB55AD}" presName="tx1" presStyleLbl="revTx" presStyleIdx="1" presStyleCnt="8"/>
      <dgm:spPr/>
    </dgm:pt>
    <dgm:pt modelId="{8A7ABAC5-10F9-3D49-B765-B9D2AC9EC167}" type="pres">
      <dgm:prSet presAssocID="{69703600-47E6-4CAA-8C0F-377194AB55AD}" presName="vert1" presStyleCnt="0"/>
      <dgm:spPr/>
    </dgm:pt>
    <dgm:pt modelId="{F450D109-88A7-2B4D-907C-B0D4EA39D263}" type="pres">
      <dgm:prSet presAssocID="{DF719A5F-F61F-42D7-8730-D20D64DD896C}" presName="thickLine" presStyleLbl="alignNode1" presStyleIdx="2" presStyleCnt="8"/>
      <dgm:spPr/>
    </dgm:pt>
    <dgm:pt modelId="{4781A9A9-2340-6249-AFAA-8C66E64C3E7F}" type="pres">
      <dgm:prSet presAssocID="{DF719A5F-F61F-42D7-8730-D20D64DD896C}" presName="horz1" presStyleCnt="0"/>
      <dgm:spPr/>
    </dgm:pt>
    <dgm:pt modelId="{FAD5ADF7-DBA1-3647-A0DA-0CDF5A50102D}" type="pres">
      <dgm:prSet presAssocID="{DF719A5F-F61F-42D7-8730-D20D64DD896C}" presName="tx1" presStyleLbl="revTx" presStyleIdx="2" presStyleCnt="8"/>
      <dgm:spPr/>
    </dgm:pt>
    <dgm:pt modelId="{2C82F42C-C2A9-E648-8A51-915F55B2E574}" type="pres">
      <dgm:prSet presAssocID="{DF719A5F-F61F-42D7-8730-D20D64DD896C}" presName="vert1" presStyleCnt="0"/>
      <dgm:spPr/>
    </dgm:pt>
    <dgm:pt modelId="{08E89D91-2EDF-6448-89A1-241D55C4CF0D}" type="pres">
      <dgm:prSet presAssocID="{EB9CDCA0-F771-43F4-AC81-B28454F91108}" presName="thickLine" presStyleLbl="alignNode1" presStyleIdx="3" presStyleCnt="8"/>
      <dgm:spPr/>
    </dgm:pt>
    <dgm:pt modelId="{1B472A99-AB37-8745-BF4F-70DF80C5F563}" type="pres">
      <dgm:prSet presAssocID="{EB9CDCA0-F771-43F4-AC81-B28454F91108}" presName="horz1" presStyleCnt="0"/>
      <dgm:spPr/>
    </dgm:pt>
    <dgm:pt modelId="{6B66E6C0-0F3E-AC44-9DEA-BA21745C9C07}" type="pres">
      <dgm:prSet presAssocID="{EB9CDCA0-F771-43F4-AC81-B28454F91108}" presName="tx1" presStyleLbl="revTx" presStyleIdx="3" presStyleCnt="8"/>
      <dgm:spPr/>
    </dgm:pt>
    <dgm:pt modelId="{D735B186-AB29-7A4F-B16F-D616F97D6201}" type="pres">
      <dgm:prSet presAssocID="{EB9CDCA0-F771-43F4-AC81-B28454F91108}" presName="vert1" presStyleCnt="0"/>
      <dgm:spPr/>
    </dgm:pt>
    <dgm:pt modelId="{7E5C660D-8114-8646-99BD-DF005B31ABA5}" type="pres">
      <dgm:prSet presAssocID="{E2A673BE-67C9-4297-B39F-F4AAA71FE3C0}" presName="thickLine" presStyleLbl="alignNode1" presStyleIdx="4" presStyleCnt="8"/>
      <dgm:spPr/>
    </dgm:pt>
    <dgm:pt modelId="{668B4426-886A-D049-8942-4EE565EBF7C7}" type="pres">
      <dgm:prSet presAssocID="{E2A673BE-67C9-4297-B39F-F4AAA71FE3C0}" presName="horz1" presStyleCnt="0"/>
      <dgm:spPr/>
    </dgm:pt>
    <dgm:pt modelId="{21000576-4E55-6648-B7C7-52A41DF2186D}" type="pres">
      <dgm:prSet presAssocID="{E2A673BE-67C9-4297-B39F-F4AAA71FE3C0}" presName="tx1" presStyleLbl="revTx" presStyleIdx="4" presStyleCnt="8"/>
      <dgm:spPr/>
    </dgm:pt>
    <dgm:pt modelId="{1F6ACE8D-F9A9-C148-8CB6-4A2C23CDBD99}" type="pres">
      <dgm:prSet presAssocID="{E2A673BE-67C9-4297-B39F-F4AAA71FE3C0}" presName="vert1" presStyleCnt="0"/>
      <dgm:spPr/>
    </dgm:pt>
    <dgm:pt modelId="{BE71E78C-5AD2-DF41-9678-B4CD0A2A5244}" type="pres">
      <dgm:prSet presAssocID="{548DAC00-0894-4A3A-A24B-B310953682F6}" presName="thickLine" presStyleLbl="alignNode1" presStyleIdx="5" presStyleCnt="8"/>
      <dgm:spPr/>
    </dgm:pt>
    <dgm:pt modelId="{5820A852-DD23-BA45-B7F9-2AB5A18ED158}" type="pres">
      <dgm:prSet presAssocID="{548DAC00-0894-4A3A-A24B-B310953682F6}" presName="horz1" presStyleCnt="0"/>
      <dgm:spPr/>
    </dgm:pt>
    <dgm:pt modelId="{FEA49DEA-A7A5-204C-A2D1-8CC0EC3A87D5}" type="pres">
      <dgm:prSet presAssocID="{548DAC00-0894-4A3A-A24B-B310953682F6}" presName="tx1" presStyleLbl="revTx" presStyleIdx="5" presStyleCnt="8"/>
      <dgm:spPr/>
    </dgm:pt>
    <dgm:pt modelId="{95FCEFE8-4568-6B42-9123-C3BF14EBD9C3}" type="pres">
      <dgm:prSet presAssocID="{548DAC00-0894-4A3A-A24B-B310953682F6}" presName="vert1" presStyleCnt="0"/>
      <dgm:spPr/>
    </dgm:pt>
    <dgm:pt modelId="{80310F1F-9D0F-7F49-8BF4-1D24AA55126B}" type="pres">
      <dgm:prSet presAssocID="{B4149890-C0B2-49DA-8CAC-F0B5898BF99B}" presName="thickLine" presStyleLbl="alignNode1" presStyleIdx="6" presStyleCnt="8"/>
      <dgm:spPr/>
    </dgm:pt>
    <dgm:pt modelId="{163CA13F-12D9-034D-AB69-453E4F97A3E2}" type="pres">
      <dgm:prSet presAssocID="{B4149890-C0B2-49DA-8CAC-F0B5898BF99B}" presName="horz1" presStyleCnt="0"/>
      <dgm:spPr/>
    </dgm:pt>
    <dgm:pt modelId="{444890B3-BDE8-5243-B759-F0951AB27002}" type="pres">
      <dgm:prSet presAssocID="{B4149890-C0B2-49DA-8CAC-F0B5898BF99B}" presName="tx1" presStyleLbl="revTx" presStyleIdx="6" presStyleCnt="8"/>
      <dgm:spPr/>
    </dgm:pt>
    <dgm:pt modelId="{D1C048EC-C1BF-CF4C-8855-299664ADDA84}" type="pres">
      <dgm:prSet presAssocID="{B4149890-C0B2-49DA-8CAC-F0B5898BF99B}" presName="vert1" presStyleCnt="0"/>
      <dgm:spPr/>
    </dgm:pt>
    <dgm:pt modelId="{2EAF56ED-0023-3F43-BD56-F8CE4E91199B}" type="pres">
      <dgm:prSet presAssocID="{9B7E1EEA-6D5D-44B6-B595-ECE779459463}" presName="thickLine" presStyleLbl="alignNode1" presStyleIdx="7" presStyleCnt="8"/>
      <dgm:spPr/>
    </dgm:pt>
    <dgm:pt modelId="{FF887157-2CAD-F947-BACD-396C2D6E6200}" type="pres">
      <dgm:prSet presAssocID="{9B7E1EEA-6D5D-44B6-B595-ECE779459463}" presName="horz1" presStyleCnt="0"/>
      <dgm:spPr/>
    </dgm:pt>
    <dgm:pt modelId="{E766D5EA-F663-D043-B9F3-466F8A16CBBE}" type="pres">
      <dgm:prSet presAssocID="{9B7E1EEA-6D5D-44B6-B595-ECE779459463}" presName="tx1" presStyleLbl="revTx" presStyleIdx="7" presStyleCnt="8"/>
      <dgm:spPr/>
    </dgm:pt>
    <dgm:pt modelId="{4D797ED9-201C-7448-96BF-8559FD748BCB}" type="pres">
      <dgm:prSet presAssocID="{9B7E1EEA-6D5D-44B6-B595-ECE779459463}" presName="vert1" presStyleCnt="0"/>
      <dgm:spPr/>
    </dgm:pt>
  </dgm:ptLst>
  <dgm:cxnLst>
    <dgm:cxn modelId="{8D1A542A-EC43-F747-95E9-C0C29F0313BA}" type="presOf" srcId="{E2A673BE-67C9-4297-B39F-F4AAA71FE3C0}" destId="{21000576-4E55-6648-B7C7-52A41DF2186D}" srcOrd="0" destOrd="0" presId="urn:microsoft.com/office/officeart/2008/layout/LinedList"/>
    <dgm:cxn modelId="{65A2D030-21C8-4CE4-ABDF-135F21839AD5}" srcId="{B2AD26A5-3B9E-4984-BA98-C4B28BDDFE60}" destId="{9B7E1EEA-6D5D-44B6-B595-ECE779459463}" srcOrd="7" destOrd="0" parTransId="{46D9D77A-3D60-4130-8DCF-8B90CF08D108}" sibTransId="{3F12C3A8-2EFD-4575-932B-690228E81273}"/>
    <dgm:cxn modelId="{0462733B-54CF-4E91-AA6F-02FB9B77C227}" srcId="{B2AD26A5-3B9E-4984-BA98-C4B28BDDFE60}" destId="{548DAC00-0894-4A3A-A24B-B310953682F6}" srcOrd="5" destOrd="0" parTransId="{0787EE5A-95EB-40DC-A0F3-33554508C41C}" sibTransId="{265CDE50-4F75-4ED3-BC9D-009010409F4B}"/>
    <dgm:cxn modelId="{1D3F293C-8833-4847-83D5-AB2667D9A713}" type="presOf" srcId="{B4149890-C0B2-49DA-8CAC-F0B5898BF99B}" destId="{444890B3-BDE8-5243-B759-F0951AB27002}" srcOrd="0" destOrd="0" presId="urn:microsoft.com/office/officeart/2008/layout/LinedList"/>
    <dgm:cxn modelId="{2A6FC05C-5AD2-4FB9-B050-83CC663403CD}" srcId="{B2AD26A5-3B9E-4984-BA98-C4B28BDDFE60}" destId="{DF719A5F-F61F-42D7-8730-D20D64DD896C}" srcOrd="2" destOrd="0" parTransId="{5ABE94ED-1E06-4FF9-8FFC-B951FD29B43D}" sibTransId="{532F90C7-0BCE-4171-B6D2-E758CD59E91F}"/>
    <dgm:cxn modelId="{A254616B-C02D-DF47-8087-406E9AC0CD12}" type="presOf" srcId="{548DAC00-0894-4A3A-A24B-B310953682F6}" destId="{FEA49DEA-A7A5-204C-A2D1-8CC0EC3A87D5}" srcOrd="0" destOrd="0" presId="urn:microsoft.com/office/officeart/2008/layout/LinedList"/>
    <dgm:cxn modelId="{D6BBA371-E10D-4431-B14C-C960FE3DC3DA}" srcId="{B2AD26A5-3B9E-4984-BA98-C4B28BDDFE60}" destId="{69703600-47E6-4CAA-8C0F-377194AB55AD}" srcOrd="1" destOrd="0" parTransId="{A5CDE161-7493-4EE7-B625-A7603849A16C}" sibTransId="{ED155A41-E0A7-4EBA-B01B-005F3A38A7BF}"/>
    <dgm:cxn modelId="{67CB1572-4AEB-4EBD-9E13-BED9BB021F78}" srcId="{B2AD26A5-3B9E-4984-BA98-C4B28BDDFE60}" destId="{83300141-C808-409C-AE40-36CE79C5ACB5}" srcOrd="0" destOrd="0" parTransId="{17249CF2-BE52-4DBC-8B74-1957BDEA6F12}" sibTransId="{8F26F746-ACA9-4CA0-AC46-5C3DFA3E1D8A}"/>
    <dgm:cxn modelId="{CB601F9B-2FD1-4184-B24A-EA74FD14FE81}" srcId="{B2AD26A5-3B9E-4984-BA98-C4B28BDDFE60}" destId="{B4149890-C0B2-49DA-8CAC-F0B5898BF99B}" srcOrd="6" destOrd="0" parTransId="{6A9410E9-AAC0-4A91-ADDA-D39D54799323}" sibTransId="{5F0F67F5-1A68-463C-91C8-C30A4C09C6BD}"/>
    <dgm:cxn modelId="{187B839D-8850-074B-BE4D-8B77B7D5D5F6}" type="presOf" srcId="{69703600-47E6-4CAA-8C0F-377194AB55AD}" destId="{ED3D8913-26AA-DD4D-BBCB-58AFEE1A772C}" srcOrd="0" destOrd="0" presId="urn:microsoft.com/office/officeart/2008/layout/LinedList"/>
    <dgm:cxn modelId="{4C646A9F-B962-254F-B564-1FAAC0D66EFE}" type="presOf" srcId="{9B7E1EEA-6D5D-44B6-B595-ECE779459463}" destId="{E766D5EA-F663-D043-B9F3-466F8A16CBBE}" srcOrd="0" destOrd="0" presId="urn:microsoft.com/office/officeart/2008/layout/LinedList"/>
    <dgm:cxn modelId="{0440C1A3-4FE5-4D34-B2CB-6D5549561308}" srcId="{B2AD26A5-3B9E-4984-BA98-C4B28BDDFE60}" destId="{EB9CDCA0-F771-43F4-AC81-B28454F91108}" srcOrd="3" destOrd="0" parTransId="{79E4F3F3-9A79-4512-8649-E9FC490163A5}" sibTransId="{5FB023E8-6572-4179-9741-7B08044E5E85}"/>
    <dgm:cxn modelId="{C3041EAF-7D38-0246-8C10-A178E6CFE14B}" type="presOf" srcId="{EB9CDCA0-F771-43F4-AC81-B28454F91108}" destId="{6B66E6C0-0F3E-AC44-9DEA-BA21745C9C07}" srcOrd="0" destOrd="0" presId="urn:microsoft.com/office/officeart/2008/layout/LinedList"/>
    <dgm:cxn modelId="{1B6E08BE-622B-4A42-B0C6-9FE7D6DEBD00}" type="presOf" srcId="{DF719A5F-F61F-42D7-8730-D20D64DD896C}" destId="{FAD5ADF7-DBA1-3647-A0DA-0CDF5A50102D}" srcOrd="0" destOrd="0" presId="urn:microsoft.com/office/officeart/2008/layout/LinedList"/>
    <dgm:cxn modelId="{B366E4CF-ADFC-4F22-B4DF-014C41422C8A}" srcId="{B2AD26A5-3B9E-4984-BA98-C4B28BDDFE60}" destId="{E2A673BE-67C9-4297-B39F-F4AAA71FE3C0}" srcOrd="4" destOrd="0" parTransId="{597A1F76-E04F-44EB-BB80-C0AD8755C013}" sibTransId="{CAE677C0-D720-4BAD-AAA4-2E0BBD5A817A}"/>
    <dgm:cxn modelId="{82844CE3-A77A-AC45-ABB8-4F36A003CB4D}" type="presOf" srcId="{83300141-C808-409C-AE40-36CE79C5ACB5}" destId="{0BD15D62-9CAC-184C-AF2F-D58CDF1D4E40}" srcOrd="0" destOrd="0" presId="urn:microsoft.com/office/officeart/2008/layout/LinedList"/>
    <dgm:cxn modelId="{17B94BF9-8C9D-A143-B2C1-7282B613D8CC}" type="presOf" srcId="{B2AD26A5-3B9E-4984-BA98-C4B28BDDFE60}" destId="{AF938B27-D96C-C848-9E19-E79E6BE339BF}" srcOrd="0" destOrd="0" presId="urn:microsoft.com/office/officeart/2008/layout/LinedList"/>
    <dgm:cxn modelId="{7FD84C15-9CFF-E948-B6BE-0F8C990EA1E4}" type="presParOf" srcId="{AF938B27-D96C-C848-9E19-E79E6BE339BF}" destId="{D72B87E9-7E7E-8F46-B310-5755A2D3912F}" srcOrd="0" destOrd="0" presId="urn:microsoft.com/office/officeart/2008/layout/LinedList"/>
    <dgm:cxn modelId="{CFF05B14-B30C-D443-B0B1-5D4800A71F29}" type="presParOf" srcId="{AF938B27-D96C-C848-9E19-E79E6BE339BF}" destId="{67FDCB92-59A3-A34D-A1AC-95A59A4C996B}" srcOrd="1" destOrd="0" presId="urn:microsoft.com/office/officeart/2008/layout/LinedList"/>
    <dgm:cxn modelId="{F649973C-6C0F-D24C-B071-258EE2FA7A75}" type="presParOf" srcId="{67FDCB92-59A3-A34D-A1AC-95A59A4C996B}" destId="{0BD15D62-9CAC-184C-AF2F-D58CDF1D4E40}" srcOrd="0" destOrd="0" presId="urn:microsoft.com/office/officeart/2008/layout/LinedList"/>
    <dgm:cxn modelId="{27646249-1571-6249-904D-E057E0C4F9B4}" type="presParOf" srcId="{67FDCB92-59A3-A34D-A1AC-95A59A4C996B}" destId="{12633081-AC2E-7D4C-97E6-20D961CEA512}" srcOrd="1" destOrd="0" presId="urn:microsoft.com/office/officeart/2008/layout/LinedList"/>
    <dgm:cxn modelId="{C282D163-7D75-944F-BFEA-6139FA6AFDBC}" type="presParOf" srcId="{AF938B27-D96C-C848-9E19-E79E6BE339BF}" destId="{9BB37D82-6FEF-4F44-AE8D-734E5E562671}" srcOrd="2" destOrd="0" presId="urn:microsoft.com/office/officeart/2008/layout/LinedList"/>
    <dgm:cxn modelId="{D4BA305A-ED6F-0D45-A273-648C71861447}" type="presParOf" srcId="{AF938B27-D96C-C848-9E19-E79E6BE339BF}" destId="{CED25BCD-9510-514F-B697-1DE11FCD7CCF}" srcOrd="3" destOrd="0" presId="urn:microsoft.com/office/officeart/2008/layout/LinedList"/>
    <dgm:cxn modelId="{732E42FB-AC28-5942-8D19-0C8313CDECBF}" type="presParOf" srcId="{CED25BCD-9510-514F-B697-1DE11FCD7CCF}" destId="{ED3D8913-26AA-DD4D-BBCB-58AFEE1A772C}" srcOrd="0" destOrd="0" presId="urn:microsoft.com/office/officeart/2008/layout/LinedList"/>
    <dgm:cxn modelId="{A4A60CDA-CAF0-7041-AF07-1B67A0669750}" type="presParOf" srcId="{CED25BCD-9510-514F-B697-1DE11FCD7CCF}" destId="{8A7ABAC5-10F9-3D49-B765-B9D2AC9EC167}" srcOrd="1" destOrd="0" presId="urn:microsoft.com/office/officeart/2008/layout/LinedList"/>
    <dgm:cxn modelId="{9064CCC6-5509-1248-9021-450C838F00F0}" type="presParOf" srcId="{AF938B27-D96C-C848-9E19-E79E6BE339BF}" destId="{F450D109-88A7-2B4D-907C-B0D4EA39D263}" srcOrd="4" destOrd="0" presId="urn:microsoft.com/office/officeart/2008/layout/LinedList"/>
    <dgm:cxn modelId="{0185FEB8-B81F-B34F-A643-86F8B589E31F}" type="presParOf" srcId="{AF938B27-D96C-C848-9E19-E79E6BE339BF}" destId="{4781A9A9-2340-6249-AFAA-8C66E64C3E7F}" srcOrd="5" destOrd="0" presId="urn:microsoft.com/office/officeart/2008/layout/LinedList"/>
    <dgm:cxn modelId="{6B6E4DE8-D722-C54E-B1D5-747A682FB493}" type="presParOf" srcId="{4781A9A9-2340-6249-AFAA-8C66E64C3E7F}" destId="{FAD5ADF7-DBA1-3647-A0DA-0CDF5A50102D}" srcOrd="0" destOrd="0" presId="urn:microsoft.com/office/officeart/2008/layout/LinedList"/>
    <dgm:cxn modelId="{70FF5170-D34D-2D44-8B1F-EBA3984E23DA}" type="presParOf" srcId="{4781A9A9-2340-6249-AFAA-8C66E64C3E7F}" destId="{2C82F42C-C2A9-E648-8A51-915F55B2E574}" srcOrd="1" destOrd="0" presId="urn:microsoft.com/office/officeart/2008/layout/LinedList"/>
    <dgm:cxn modelId="{9B58A823-B768-D04C-8F8E-7241136C7EA5}" type="presParOf" srcId="{AF938B27-D96C-C848-9E19-E79E6BE339BF}" destId="{08E89D91-2EDF-6448-89A1-241D55C4CF0D}" srcOrd="6" destOrd="0" presId="urn:microsoft.com/office/officeart/2008/layout/LinedList"/>
    <dgm:cxn modelId="{32090887-3D72-FD44-A387-70A0B6AFAC8A}" type="presParOf" srcId="{AF938B27-D96C-C848-9E19-E79E6BE339BF}" destId="{1B472A99-AB37-8745-BF4F-70DF80C5F563}" srcOrd="7" destOrd="0" presId="urn:microsoft.com/office/officeart/2008/layout/LinedList"/>
    <dgm:cxn modelId="{37BC06A8-2F6A-6442-B0C3-505844C3427B}" type="presParOf" srcId="{1B472A99-AB37-8745-BF4F-70DF80C5F563}" destId="{6B66E6C0-0F3E-AC44-9DEA-BA21745C9C07}" srcOrd="0" destOrd="0" presId="urn:microsoft.com/office/officeart/2008/layout/LinedList"/>
    <dgm:cxn modelId="{BDAE7B43-0803-0547-9C0B-3DDB93A066FB}" type="presParOf" srcId="{1B472A99-AB37-8745-BF4F-70DF80C5F563}" destId="{D735B186-AB29-7A4F-B16F-D616F97D6201}" srcOrd="1" destOrd="0" presId="urn:microsoft.com/office/officeart/2008/layout/LinedList"/>
    <dgm:cxn modelId="{8493A816-6167-B245-83BA-2B1E7756D6D6}" type="presParOf" srcId="{AF938B27-D96C-C848-9E19-E79E6BE339BF}" destId="{7E5C660D-8114-8646-99BD-DF005B31ABA5}" srcOrd="8" destOrd="0" presId="urn:microsoft.com/office/officeart/2008/layout/LinedList"/>
    <dgm:cxn modelId="{051C48C3-E6D1-254A-940E-B9F60EA74735}" type="presParOf" srcId="{AF938B27-D96C-C848-9E19-E79E6BE339BF}" destId="{668B4426-886A-D049-8942-4EE565EBF7C7}" srcOrd="9" destOrd="0" presId="urn:microsoft.com/office/officeart/2008/layout/LinedList"/>
    <dgm:cxn modelId="{761A25C2-52C0-864A-838E-BC7BB5860B96}" type="presParOf" srcId="{668B4426-886A-D049-8942-4EE565EBF7C7}" destId="{21000576-4E55-6648-B7C7-52A41DF2186D}" srcOrd="0" destOrd="0" presId="urn:microsoft.com/office/officeart/2008/layout/LinedList"/>
    <dgm:cxn modelId="{409E6206-95F2-814C-9258-7D95CF1E2D25}" type="presParOf" srcId="{668B4426-886A-D049-8942-4EE565EBF7C7}" destId="{1F6ACE8D-F9A9-C148-8CB6-4A2C23CDBD99}" srcOrd="1" destOrd="0" presId="urn:microsoft.com/office/officeart/2008/layout/LinedList"/>
    <dgm:cxn modelId="{63AAA8C7-1972-5044-B903-E486923B1E8D}" type="presParOf" srcId="{AF938B27-D96C-C848-9E19-E79E6BE339BF}" destId="{BE71E78C-5AD2-DF41-9678-B4CD0A2A5244}" srcOrd="10" destOrd="0" presId="urn:microsoft.com/office/officeart/2008/layout/LinedList"/>
    <dgm:cxn modelId="{8DD6FEA7-9F88-7D49-9D57-33A99AF46487}" type="presParOf" srcId="{AF938B27-D96C-C848-9E19-E79E6BE339BF}" destId="{5820A852-DD23-BA45-B7F9-2AB5A18ED158}" srcOrd="11" destOrd="0" presId="urn:microsoft.com/office/officeart/2008/layout/LinedList"/>
    <dgm:cxn modelId="{EE83D234-737E-BA4B-961F-39CE918B79EC}" type="presParOf" srcId="{5820A852-DD23-BA45-B7F9-2AB5A18ED158}" destId="{FEA49DEA-A7A5-204C-A2D1-8CC0EC3A87D5}" srcOrd="0" destOrd="0" presId="urn:microsoft.com/office/officeart/2008/layout/LinedList"/>
    <dgm:cxn modelId="{4074B4B0-6F9F-0D4C-8EC8-D6189E300442}" type="presParOf" srcId="{5820A852-DD23-BA45-B7F9-2AB5A18ED158}" destId="{95FCEFE8-4568-6B42-9123-C3BF14EBD9C3}" srcOrd="1" destOrd="0" presId="urn:microsoft.com/office/officeart/2008/layout/LinedList"/>
    <dgm:cxn modelId="{F7ECB372-D2C6-4748-BEF3-A0DB269BBCF8}" type="presParOf" srcId="{AF938B27-D96C-C848-9E19-E79E6BE339BF}" destId="{80310F1F-9D0F-7F49-8BF4-1D24AA55126B}" srcOrd="12" destOrd="0" presId="urn:microsoft.com/office/officeart/2008/layout/LinedList"/>
    <dgm:cxn modelId="{B1F72CDA-EC76-2547-B110-FBD9FB473EB7}" type="presParOf" srcId="{AF938B27-D96C-C848-9E19-E79E6BE339BF}" destId="{163CA13F-12D9-034D-AB69-453E4F97A3E2}" srcOrd="13" destOrd="0" presId="urn:microsoft.com/office/officeart/2008/layout/LinedList"/>
    <dgm:cxn modelId="{7929952A-7315-FD49-923E-79318F5A6169}" type="presParOf" srcId="{163CA13F-12D9-034D-AB69-453E4F97A3E2}" destId="{444890B3-BDE8-5243-B759-F0951AB27002}" srcOrd="0" destOrd="0" presId="urn:microsoft.com/office/officeart/2008/layout/LinedList"/>
    <dgm:cxn modelId="{E3025369-9C79-F84B-B101-F0658493D8CF}" type="presParOf" srcId="{163CA13F-12D9-034D-AB69-453E4F97A3E2}" destId="{D1C048EC-C1BF-CF4C-8855-299664ADDA84}" srcOrd="1" destOrd="0" presId="urn:microsoft.com/office/officeart/2008/layout/LinedList"/>
    <dgm:cxn modelId="{11F37ED7-FF40-784B-8389-D21A82F7A77D}" type="presParOf" srcId="{AF938B27-D96C-C848-9E19-E79E6BE339BF}" destId="{2EAF56ED-0023-3F43-BD56-F8CE4E91199B}" srcOrd="14" destOrd="0" presId="urn:microsoft.com/office/officeart/2008/layout/LinedList"/>
    <dgm:cxn modelId="{5758CBE7-99A6-1B4D-BC21-7027E24280D9}" type="presParOf" srcId="{AF938B27-D96C-C848-9E19-E79E6BE339BF}" destId="{FF887157-2CAD-F947-BACD-396C2D6E6200}" srcOrd="15" destOrd="0" presId="urn:microsoft.com/office/officeart/2008/layout/LinedList"/>
    <dgm:cxn modelId="{0172876C-9292-E545-9054-DAB9524874F0}" type="presParOf" srcId="{FF887157-2CAD-F947-BACD-396C2D6E6200}" destId="{E766D5EA-F663-D043-B9F3-466F8A16CBBE}" srcOrd="0" destOrd="0" presId="urn:microsoft.com/office/officeart/2008/layout/LinedList"/>
    <dgm:cxn modelId="{3490B47C-D3C3-0E4B-BCDB-0DEFD3C42BCA}" type="presParOf" srcId="{FF887157-2CAD-F947-BACD-396C2D6E6200}" destId="{4D797ED9-201C-7448-96BF-8559FD748B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1EE272-FD8E-4D4A-9045-B6C4CD81662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80168A-7A89-475C-8D04-E52E8BEC70E8}">
      <dgm:prSet/>
      <dgm:spPr/>
      <dgm:t>
        <a:bodyPr/>
        <a:lstStyle/>
        <a:p>
          <a:r>
            <a:rPr lang="tr-TR"/>
            <a:t>Corrinoidler denen bir grubun üyesidir</a:t>
          </a:r>
          <a:endParaRPr lang="en-US"/>
        </a:p>
      </dgm:t>
    </dgm:pt>
    <dgm:pt modelId="{8D5F4536-8478-4316-BE4C-3E9D1B06BC69}" type="parTrans" cxnId="{FE5DE668-DE21-434F-8418-B6CC0AB1C556}">
      <dgm:prSet/>
      <dgm:spPr/>
      <dgm:t>
        <a:bodyPr/>
        <a:lstStyle/>
        <a:p>
          <a:endParaRPr lang="en-US"/>
        </a:p>
      </dgm:t>
    </dgm:pt>
    <dgm:pt modelId="{5C03742A-6E58-4E99-B9FB-898E87C31DD3}" type="sibTrans" cxnId="{FE5DE668-DE21-434F-8418-B6CC0AB1C556}">
      <dgm:prSet/>
      <dgm:spPr/>
      <dgm:t>
        <a:bodyPr/>
        <a:lstStyle/>
        <a:p>
          <a:endParaRPr lang="en-US"/>
        </a:p>
      </dgm:t>
    </dgm:pt>
    <dgm:pt modelId="{7DF2609F-A9AF-4966-9D69-281FF09ECE0E}">
      <dgm:prSet/>
      <dgm:spPr/>
      <dgm:t>
        <a:bodyPr/>
        <a:lstStyle/>
        <a:p>
          <a:r>
            <a:rPr lang="tr-TR"/>
            <a:t>Yapı olarak hemoglobine benzer</a:t>
          </a:r>
          <a:endParaRPr lang="en-US"/>
        </a:p>
      </dgm:t>
    </dgm:pt>
    <dgm:pt modelId="{9CDCD54D-4139-4EC5-8A7E-F4A403D0932D}" type="parTrans" cxnId="{2B1A7B79-1397-419D-81AE-22810339C910}">
      <dgm:prSet/>
      <dgm:spPr/>
      <dgm:t>
        <a:bodyPr/>
        <a:lstStyle/>
        <a:p>
          <a:endParaRPr lang="en-US"/>
        </a:p>
      </dgm:t>
    </dgm:pt>
    <dgm:pt modelId="{FDF65B9A-7028-4DA9-A4D4-B2427BAA89B1}" type="sibTrans" cxnId="{2B1A7B79-1397-419D-81AE-22810339C910}">
      <dgm:prSet/>
      <dgm:spPr/>
      <dgm:t>
        <a:bodyPr/>
        <a:lstStyle/>
        <a:p>
          <a:endParaRPr lang="en-US"/>
        </a:p>
      </dgm:t>
    </dgm:pt>
    <dgm:pt modelId="{EC6F7A92-7824-4523-8E1E-390329F0C36C}">
      <dgm:prSet/>
      <dgm:spPr/>
      <dgm:t>
        <a:bodyPr/>
        <a:lstStyle/>
        <a:p>
          <a:r>
            <a:rPr lang="tr-TR"/>
            <a:t>4 pirol halkası (A,B,C,D) içerir</a:t>
          </a:r>
          <a:endParaRPr lang="en-US"/>
        </a:p>
      </dgm:t>
    </dgm:pt>
    <dgm:pt modelId="{7E19B3BA-D28A-4E74-81C1-60569F4272F3}" type="parTrans" cxnId="{42E106EB-20BE-4D71-BA5F-3966CB77A2CB}">
      <dgm:prSet/>
      <dgm:spPr/>
      <dgm:t>
        <a:bodyPr/>
        <a:lstStyle/>
        <a:p>
          <a:endParaRPr lang="en-US"/>
        </a:p>
      </dgm:t>
    </dgm:pt>
    <dgm:pt modelId="{E6916FCB-02BC-4512-9579-BFC56FCDB720}" type="sibTrans" cxnId="{42E106EB-20BE-4D71-BA5F-3966CB77A2CB}">
      <dgm:prSet/>
      <dgm:spPr/>
      <dgm:t>
        <a:bodyPr/>
        <a:lstStyle/>
        <a:p>
          <a:endParaRPr lang="en-US"/>
        </a:p>
      </dgm:t>
    </dgm:pt>
    <dgm:pt modelId="{4E877074-A148-43A9-A4A4-81AA6141785B}">
      <dgm:prSet/>
      <dgm:spPr/>
      <dgm:t>
        <a:bodyPr/>
        <a:lstStyle/>
        <a:p>
          <a:r>
            <a:rPr lang="tr-TR"/>
            <a:t>Pirol halkası fosfodiesteraz bağı ile 5,6-dimetilbenzimidazole (ribonükleotid) halkasına bağlanır</a:t>
          </a:r>
          <a:endParaRPr lang="en-US"/>
        </a:p>
      </dgm:t>
    </dgm:pt>
    <dgm:pt modelId="{9ACF1AD7-CDA8-4C60-8B71-7261496937AB}" type="parTrans" cxnId="{152A497A-AA0E-4A0F-8FFF-74F9993045A2}">
      <dgm:prSet/>
      <dgm:spPr/>
      <dgm:t>
        <a:bodyPr/>
        <a:lstStyle/>
        <a:p>
          <a:endParaRPr lang="en-US"/>
        </a:p>
      </dgm:t>
    </dgm:pt>
    <dgm:pt modelId="{30BF48F4-27A2-4AC4-BF4B-8D80FBE14205}" type="sibTrans" cxnId="{152A497A-AA0E-4A0F-8FFF-74F9993045A2}">
      <dgm:prSet/>
      <dgm:spPr/>
      <dgm:t>
        <a:bodyPr/>
        <a:lstStyle/>
        <a:p>
          <a:endParaRPr lang="en-US"/>
        </a:p>
      </dgm:t>
    </dgm:pt>
    <dgm:pt modelId="{7272FD1F-9C8E-464E-B4C3-1289CE5071CC}">
      <dgm:prSet/>
      <dgm:spPr/>
      <dgm:t>
        <a:bodyPr/>
        <a:lstStyle/>
        <a:p>
          <a:r>
            <a:rPr lang="tr-TR"/>
            <a:t>Pirol halkasının ortasında kobalt atomu bulunur.  Kobalt atomu R grubu (yan bağ) bağlar</a:t>
          </a:r>
          <a:endParaRPr lang="en-US"/>
        </a:p>
      </dgm:t>
    </dgm:pt>
    <dgm:pt modelId="{EC9AB0D7-A277-414C-9894-8B5616810310}" type="parTrans" cxnId="{660386C8-9DAB-4A0C-A2F1-1564A17AA277}">
      <dgm:prSet/>
      <dgm:spPr/>
      <dgm:t>
        <a:bodyPr/>
        <a:lstStyle/>
        <a:p>
          <a:endParaRPr lang="en-US"/>
        </a:p>
      </dgm:t>
    </dgm:pt>
    <dgm:pt modelId="{2BF3CF1F-A2A3-4AC3-9FBF-643EAFE0B7FF}" type="sibTrans" cxnId="{660386C8-9DAB-4A0C-A2F1-1564A17AA277}">
      <dgm:prSet/>
      <dgm:spPr/>
      <dgm:t>
        <a:bodyPr/>
        <a:lstStyle/>
        <a:p>
          <a:endParaRPr lang="en-US"/>
        </a:p>
      </dgm:t>
    </dgm:pt>
    <dgm:pt modelId="{746FE855-6199-7F45-A390-E2EBDE386598}" type="pres">
      <dgm:prSet presAssocID="{BE1EE272-FD8E-4D4A-9045-B6C4CD816627}" presName="linear" presStyleCnt="0">
        <dgm:presLayoutVars>
          <dgm:animLvl val="lvl"/>
          <dgm:resizeHandles val="exact"/>
        </dgm:presLayoutVars>
      </dgm:prSet>
      <dgm:spPr/>
    </dgm:pt>
    <dgm:pt modelId="{A59F39BF-7261-EC43-8208-E872D5E636E3}" type="pres">
      <dgm:prSet presAssocID="{D680168A-7A89-475C-8D04-E52E8BEC70E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75FEB2E-7FBA-5F4A-823B-9FDD539980C7}" type="pres">
      <dgm:prSet presAssocID="{5C03742A-6E58-4E99-B9FB-898E87C31DD3}" presName="spacer" presStyleCnt="0"/>
      <dgm:spPr/>
    </dgm:pt>
    <dgm:pt modelId="{96FFED89-994E-E747-9D51-C1A489CE0368}" type="pres">
      <dgm:prSet presAssocID="{7DF2609F-A9AF-4966-9D69-281FF09ECE0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D6CE77F-3C5B-9B47-A44F-FAD2DF21B336}" type="pres">
      <dgm:prSet presAssocID="{FDF65B9A-7028-4DA9-A4D4-B2427BAA89B1}" presName="spacer" presStyleCnt="0"/>
      <dgm:spPr/>
    </dgm:pt>
    <dgm:pt modelId="{A0A63838-E7CC-514A-89F0-36DD27CC9D4B}" type="pres">
      <dgm:prSet presAssocID="{EC6F7A92-7824-4523-8E1E-390329F0C36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16C69EC-B982-404D-98F4-0CD50F96DC97}" type="pres">
      <dgm:prSet presAssocID="{E6916FCB-02BC-4512-9579-BFC56FCDB720}" presName="spacer" presStyleCnt="0"/>
      <dgm:spPr/>
    </dgm:pt>
    <dgm:pt modelId="{DB1100D6-5481-4D44-AA2E-99B0D8F98AA5}" type="pres">
      <dgm:prSet presAssocID="{4E877074-A148-43A9-A4A4-81AA6141785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22AFBFC-BB26-9E4B-B05B-69C37EC74545}" type="pres">
      <dgm:prSet presAssocID="{30BF48F4-27A2-4AC4-BF4B-8D80FBE14205}" presName="spacer" presStyleCnt="0"/>
      <dgm:spPr/>
    </dgm:pt>
    <dgm:pt modelId="{0FE34CE9-6DCF-DF41-812C-EE19A18BA96D}" type="pres">
      <dgm:prSet presAssocID="{7272FD1F-9C8E-464E-B4C3-1289CE5071C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D7D8432-20DC-094B-A293-184F7089E6CD}" type="presOf" srcId="{7DF2609F-A9AF-4966-9D69-281FF09ECE0E}" destId="{96FFED89-994E-E747-9D51-C1A489CE0368}" srcOrd="0" destOrd="0" presId="urn:microsoft.com/office/officeart/2005/8/layout/vList2"/>
    <dgm:cxn modelId="{FE5DE668-DE21-434F-8418-B6CC0AB1C556}" srcId="{BE1EE272-FD8E-4D4A-9045-B6C4CD816627}" destId="{D680168A-7A89-475C-8D04-E52E8BEC70E8}" srcOrd="0" destOrd="0" parTransId="{8D5F4536-8478-4316-BE4C-3E9D1B06BC69}" sibTransId="{5C03742A-6E58-4E99-B9FB-898E87C31DD3}"/>
    <dgm:cxn modelId="{2B1A7B79-1397-419D-81AE-22810339C910}" srcId="{BE1EE272-FD8E-4D4A-9045-B6C4CD816627}" destId="{7DF2609F-A9AF-4966-9D69-281FF09ECE0E}" srcOrd="1" destOrd="0" parTransId="{9CDCD54D-4139-4EC5-8A7E-F4A403D0932D}" sibTransId="{FDF65B9A-7028-4DA9-A4D4-B2427BAA89B1}"/>
    <dgm:cxn modelId="{152A497A-AA0E-4A0F-8FFF-74F9993045A2}" srcId="{BE1EE272-FD8E-4D4A-9045-B6C4CD816627}" destId="{4E877074-A148-43A9-A4A4-81AA6141785B}" srcOrd="3" destOrd="0" parTransId="{9ACF1AD7-CDA8-4C60-8B71-7261496937AB}" sibTransId="{30BF48F4-27A2-4AC4-BF4B-8D80FBE14205}"/>
    <dgm:cxn modelId="{7BFBD07B-9E41-9D4F-A215-0D6F40AD4C0E}" type="presOf" srcId="{7272FD1F-9C8E-464E-B4C3-1289CE5071CC}" destId="{0FE34CE9-6DCF-DF41-812C-EE19A18BA96D}" srcOrd="0" destOrd="0" presId="urn:microsoft.com/office/officeart/2005/8/layout/vList2"/>
    <dgm:cxn modelId="{5D65FE99-5B58-D447-8060-5BC12AC87993}" type="presOf" srcId="{4E877074-A148-43A9-A4A4-81AA6141785B}" destId="{DB1100D6-5481-4D44-AA2E-99B0D8F98AA5}" srcOrd="0" destOrd="0" presId="urn:microsoft.com/office/officeart/2005/8/layout/vList2"/>
    <dgm:cxn modelId="{954FC1C5-4D9A-D04C-9899-01B850623BB4}" type="presOf" srcId="{EC6F7A92-7824-4523-8E1E-390329F0C36C}" destId="{A0A63838-E7CC-514A-89F0-36DD27CC9D4B}" srcOrd="0" destOrd="0" presId="urn:microsoft.com/office/officeart/2005/8/layout/vList2"/>
    <dgm:cxn modelId="{660386C8-9DAB-4A0C-A2F1-1564A17AA277}" srcId="{BE1EE272-FD8E-4D4A-9045-B6C4CD816627}" destId="{7272FD1F-9C8E-464E-B4C3-1289CE5071CC}" srcOrd="4" destOrd="0" parTransId="{EC9AB0D7-A277-414C-9894-8B5616810310}" sibTransId="{2BF3CF1F-A2A3-4AC3-9FBF-643EAFE0B7FF}"/>
    <dgm:cxn modelId="{8CC158CD-340D-884E-844A-8C7D2B3335C2}" type="presOf" srcId="{BE1EE272-FD8E-4D4A-9045-B6C4CD816627}" destId="{746FE855-6199-7F45-A390-E2EBDE386598}" srcOrd="0" destOrd="0" presId="urn:microsoft.com/office/officeart/2005/8/layout/vList2"/>
    <dgm:cxn modelId="{42E106EB-20BE-4D71-BA5F-3966CB77A2CB}" srcId="{BE1EE272-FD8E-4D4A-9045-B6C4CD816627}" destId="{EC6F7A92-7824-4523-8E1E-390329F0C36C}" srcOrd="2" destOrd="0" parTransId="{7E19B3BA-D28A-4E74-81C1-60569F4272F3}" sibTransId="{E6916FCB-02BC-4512-9579-BFC56FCDB720}"/>
    <dgm:cxn modelId="{E0804AFE-2D97-934E-ACFE-56AAC7ADB2CA}" type="presOf" srcId="{D680168A-7A89-475C-8D04-E52E8BEC70E8}" destId="{A59F39BF-7261-EC43-8208-E872D5E636E3}" srcOrd="0" destOrd="0" presId="urn:microsoft.com/office/officeart/2005/8/layout/vList2"/>
    <dgm:cxn modelId="{E3855EC5-837D-DE42-9FE7-715060A6C57C}" type="presParOf" srcId="{746FE855-6199-7F45-A390-E2EBDE386598}" destId="{A59F39BF-7261-EC43-8208-E872D5E636E3}" srcOrd="0" destOrd="0" presId="urn:microsoft.com/office/officeart/2005/8/layout/vList2"/>
    <dgm:cxn modelId="{38AC72F7-F97E-2845-9A0B-FF8B4C0833DC}" type="presParOf" srcId="{746FE855-6199-7F45-A390-E2EBDE386598}" destId="{575FEB2E-7FBA-5F4A-823B-9FDD539980C7}" srcOrd="1" destOrd="0" presId="urn:microsoft.com/office/officeart/2005/8/layout/vList2"/>
    <dgm:cxn modelId="{48930EFD-A415-5B42-AA15-425A28B292D1}" type="presParOf" srcId="{746FE855-6199-7F45-A390-E2EBDE386598}" destId="{96FFED89-994E-E747-9D51-C1A489CE0368}" srcOrd="2" destOrd="0" presId="urn:microsoft.com/office/officeart/2005/8/layout/vList2"/>
    <dgm:cxn modelId="{F7804629-721A-5D44-80E9-6A547F99D265}" type="presParOf" srcId="{746FE855-6199-7F45-A390-E2EBDE386598}" destId="{8D6CE77F-3C5B-9B47-A44F-FAD2DF21B336}" srcOrd="3" destOrd="0" presId="urn:microsoft.com/office/officeart/2005/8/layout/vList2"/>
    <dgm:cxn modelId="{AD3C470B-134F-664F-92C3-6E2545822BEC}" type="presParOf" srcId="{746FE855-6199-7F45-A390-E2EBDE386598}" destId="{A0A63838-E7CC-514A-89F0-36DD27CC9D4B}" srcOrd="4" destOrd="0" presId="urn:microsoft.com/office/officeart/2005/8/layout/vList2"/>
    <dgm:cxn modelId="{D8559AC9-5E81-C34A-9C48-8A3284524CD4}" type="presParOf" srcId="{746FE855-6199-7F45-A390-E2EBDE386598}" destId="{716C69EC-B982-404D-98F4-0CD50F96DC97}" srcOrd="5" destOrd="0" presId="urn:microsoft.com/office/officeart/2005/8/layout/vList2"/>
    <dgm:cxn modelId="{C4972AAE-7CC9-944F-96A4-F3147E3B2B92}" type="presParOf" srcId="{746FE855-6199-7F45-A390-E2EBDE386598}" destId="{DB1100D6-5481-4D44-AA2E-99B0D8F98AA5}" srcOrd="6" destOrd="0" presId="urn:microsoft.com/office/officeart/2005/8/layout/vList2"/>
    <dgm:cxn modelId="{E5F38F1B-403A-4F48-B157-68C11794F21B}" type="presParOf" srcId="{746FE855-6199-7F45-A390-E2EBDE386598}" destId="{922AFBFC-BB26-9E4B-B05B-69C37EC74545}" srcOrd="7" destOrd="0" presId="urn:microsoft.com/office/officeart/2005/8/layout/vList2"/>
    <dgm:cxn modelId="{28DE419E-CDA0-3D40-AA2A-2FBE5F25AAA8}" type="presParOf" srcId="{746FE855-6199-7F45-A390-E2EBDE386598}" destId="{0FE34CE9-6DCF-DF41-812C-EE19A18BA96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CC48E5-E8F6-489C-83E7-D149ACE5956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3794C86-FF4D-4176-9033-38B4F46EB2E3}">
      <dgm:prSet/>
      <dgm:spPr/>
      <dgm:t>
        <a:bodyPr/>
        <a:lstStyle/>
        <a:p>
          <a:r>
            <a:rPr lang="tr-TR" b="1"/>
            <a:t>Besinlerde bulunan cbl’lerin büyük çoğunluğu proteinlere bağlıdır</a:t>
          </a:r>
          <a:endParaRPr lang="en-US"/>
        </a:p>
      </dgm:t>
    </dgm:pt>
    <dgm:pt modelId="{F2DA189B-7FFE-4D7A-AE0F-9C9F0E35D4DE}" type="parTrans" cxnId="{D39A5D22-D15F-427A-A06B-3E1034A86894}">
      <dgm:prSet/>
      <dgm:spPr/>
      <dgm:t>
        <a:bodyPr/>
        <a:lstStyle/>
        <a:p>
          <a:endParaRPr lang="en-US"/>
        </a:p>
      </dgm:t>
    </dgm:pt>
    <dgm:pt modelId="{55ADE789-2082-4081-8C98-190EC01630CF}" type="sibTrans" cxnId="{D39A5D22-D15F-427A-A06B-3E1034A86894}">
      <dgm:prSet/>
      <dgm:spPr/>
      <dgm:t>
        <a:bodyPr/>
        <a:lstStyle/>
        <a:p>
          <a:endParaRPr lang="en-US"/>
        </a:p>
      </dgm:t>
    </dgm:pt>
    <dgm:pt modelId="{4934A7EF-F7E6-4913-8539-7E864A34026E}">
      <dgm:prSet/>
      <dgm:spPr/>
      <dgm:t>
        <a:bodyPr/>
        <a:lstStyle/>
        <a:p>
          <a:r>
            <a:rPr lang="tr-TR"/>
            <a:t>Vitamin B12’nin emilebilmesi için proteinlerden ayrılması gerekir.</a:t>
          </a:r>
          <a:endParaRPr lang="en-US"/>
        </a:p>
      </dgm:t>
    </dgm:pt>
    <dgm:pt modelId="{BEA0A7C5-0011-461B-AED0-1D544797296C}" type="parTrans" cxnId="{BA9ACE79-C474-49B3-B187-41B0CB7497B8}">
      <dgm:prSet/>
      <dgm:spPr/>
      <dgm:t>
        <a:bodyPr/>
        <a:lstStyle/>
        <a:p>
          <a:endParaRPr lang="en-US"/>
        </a:p>
      </dgm:t>
    </dgm:pt>
    <dgm:pt modelId="{E945D92C-2A7A-4DDC-A63F-7C0DF5C6AD82}" type="sibTrans" cxnId="{BA9ACE79-C474-49B3-B187-41B0CB7497B8}">
      <dgm:prSet/>
      <dgm:spPr/>
      <dgm:t>
        <a:bodyPr/>
        <a:lstStyle/>
        <a:p>
          <a:endParaRPr lang="en-US"/>
        </a:p>
      </dgm:t>
    </dgm:pt>
    <dgm:pt modelId="{8914FD7D-1FF9-4CA6-BE19-547BD888FC9A}">
      <dgm:prSet/>
      <dgm:spPr/>
      <dgm:t>
        <a:bodyPr/>
        <a:lstStyle/>
        <a:p>
          <a:r>
            <a:rPr lang="tr-TR"/>
            <a:t>Mideye gelen cbl-protein kompleksi mide asidi ve proteazlarının etkisi ile parçalanır. Cbl serbet kalır.</a:t>
          </a:r>
          <a:endParaRPr lang="en-US"/>
        </a:p>
      </dgm:t>
    </dgm:pt>
    <dgm:pt modelId="{0F1BA9F1-3C99-4683-AE56-872DFA82910E}" type="parTrans" cxnId="{A56AA34B-492E-4638-8051-171B6C96C7AD}">
      <dgm:prSet/>
      <dgm:spPr/>
      <dgm:t>
        <a:bodyPr/>
        <a:lstStyle/>
        <a:p>
          <a:endParaRPr lang="en-US"/>
        </a:p>
      </dgm:t>
    </dgm:pt>
    <dgm:pt modelId="{C60E8DAB-7BB8-4E21-A0B1-21E65999B875}" type="sibTrans" cxnId="{A56AA34B-492E-4638-8051-171B6C96C7AD}">
      <dgm:prSet/>
      <dgm:spPr/>
      <dgm:t>
        <a:bodyPr/>
        <a:lstStyle/>
        <a:p>
          <a:endParaRPr lang="en-US"/>
        </a:p>
      </dgm:t>
    </dgm:pt>
    <dgm:pt modelId="{8433D0D7-364F-40DC-9862-0291895FE125}">
      <dgm:prSet/>
      <dgm:spPr/>
      <dgm:t>
        <a:bodyPr/>
        <a:lstStyle/>
        <a:p>
          <a:r>
            <a:rPr lang="tr-TR"/>
            <a:t>Serbet kalan cbl, R-binder (kobalofilin, haptokorin) denen bir maddeye bağlanır. </a:t>
          </a:r>
          <a:endParaRPr lang="en-US"/>
        </a:p>
      </dgm:t>
    </dgm:pt>
    <dgm:pt modelId="{1D563334-EA6A-43E0-861C-8A454A5A3FD0}" type="parTrans" cxnId="{FEE85C87-486F-4137-8A56-84D46190D2EB}">
      <dgm:prSet/>
      <dgm:spPr/>
      <dgm:t>
        <a:bodyPr/>
        <a:lstStyle/>
        <a:p>
          <a:endParaRPr lang="en-US"/>
        </a:p>
      </dgm:t>
    </dgm:pt>
    <dgm:pt modelId="{F39959D3-7736-42A5-AB72-26222C9809AE}" type="sibTrans" cxnId="{FEE85C87-486F-4137-8A56-84D46190D2EB}">
      <dgm:prSet/>
      <dgm:spPr/>
      <dgm:t>
        <a:bodyPr/>
        <a:lstStyle/>
        <a:p>
          <a:endParaRPr lang="en-US"/>
        </a:p>
      </dgm:t>
    </dgm:pt>
    <dgm:pt modelId="{71C44A59-6779-4AD4-97F6-9FADE9AEDBFB}">
      <dgm:prSet/>
      <dgm:spPr/>
      <dgm:t>
        <a:bodyPr/>
        <a:lstStyle/>
        <a:p>
          <a:r>
            <a:rPr lang="tr-TR"/>
            <a:t>Duedonuma gelen cbl-R binder kompleksi burda </a:t>
          </a:r>
          <a:r>
            <a:rPr lang="tr-TR" b="1"/>
            <a:t>(yüksek pH varlığında) </a:t>
          </a:r>
          <a:r>
            <a:rPr lang="tr-TR"/>
            <a:t>pankreatik enzimler tarafından parçalanarak cbl serbet hale gelir. </a:t>
          </a:r>
          <a:endParaRPr lang="en-US"/>
        </a:p>
      </dgm:t>
    </dgm:pt>
    <dgm:pt modelId="{F2CCEE74-9B03-42BA-AA6B-1E28F0AA9A77}" type="parTrans" cxnId="{61EF335D-5E71-4AF2-BCCC-BC18F3F9E44C}">
      <dgm:prSet/>
      <dgm:spPr/>
      <dgm:t>
        <a:bodyPr/>
        <a:lstStyle/>
        <a:p>
          <a:endParaRPr lang="en-US"/>
        </a:p>
      </dgm:t>
    </dgm:pt>
    <dgm:pt modelId="{2D89A65B-3C94-4ED9-B916-4D81546F5F36}" type="sibTrans" cxnId="{61EF335D-5E71-4AF2-BCCC-BC18F3F9E44C}">
      <dgm:prSet/>
      <dgm:spPr/>
      <dgm:t>
        <a:bodyPr/>
        <a:lstStyle/>
        <a:p>
          <a:endParaRPr lang="en-US"/>
        </a:p>
      </dgm:t>
    </dgm:pt>
    <dgm:pt modelId="{2195FA23-9622-459B-AACD-CFEABBA545B6}">
      <dgm:prSet/>
      <dgm:spPr/>
      <dgm:t>
        <a:bodyPr/>
        <a:lstStyle/>
        <a:p>
          <a:r>
            <a:rPr lang="tr-TR"/>
            <a:t>Ekzokrin pankreas fonksiyon bozukluklarında cbl emilimi bozulabilir</a:t>
          </a:r>
          <a:endParaRPr lang="en-US"/>
        </a:p>
      </dgm:t>
    </dgm:pt>
    <dgm:pt modelId="{AAD86BE5-8BF1-4AAD-9A47-35644EB6F1C8}" type="parTrans" cxnId="{91807C76-95D6-4F26-B181-E7E5C7EE3155}">
      <dgm:prSet/>
      <dgm:spPr/>
      <dgm:t>
        <a:bodyPr/>
        <a:lstStyle/>
        <a:p>
          <a:endParaRPr lang="en-US"/>
        </a:p>
      </dgm:t>
    </dgm:pt>
    <dgm:pt modelId="{9AF8D8DE-BF4E-4108-A554-D511A61EA07C}" type="sibTrans" cxnId="{91807C76-95D6-4F26-B181-E7E5C7EE3155}">
      <dgm:prSet/>
      <dgm:spPr/>
      <dgm:t>
        <a:bodyPr/>
        <a:lstStyle/>
        <a:p>
          <a:endParaRPr lang="en-US"/>
        </a:p>
      </dgm:t>
    </dgm:pt>
    <dgm:pt modelId="{B5F5A2FE-8272-B144-B83D-1643D8E13936}" type="pres">
      <dgm:prSet presAssocID="{1FCC48E5-E8F6-489C-83E7-D149ACE59567}" presName="diagram" presStyleCnt="0">
        <dgm:presLayoutVars>
          <dgm:dir/>
          <dgm:resizeHandles val="exact"/>
        </dgm:presLayoutVars>
      </dgm:prSet>
      <dgm:spPr/>
    </dgm:pt>
    <dgm:pt modelId="{05DC6F59-5C91-BE4C-B04F-C31C6CFB2CD6}" type="pres">
      <dgm:prSet presAssocID="{33794C86-FF4D-4176-9033-38B4F46EB2E3}" presName="node" presStyleLbl="node1" presStyleIdx="0" presStyleCnt="6">
        <dgm:presLayoutVars>
          <dgm:bulletEnabled val="1"/>
        </dgm:presLayoutVars>
      </dgm:prSet>
      <dgm:spPr/>
    </dgm:pt>
    <dgm:pt modelId="{AAFFAD7A-079F-874E-AA63-62704714A393}" type="pres">
      <dgm:prSet presAssocID="{55ADE789-2082-4081-8C98-190EC01630CF}" presName="sibTrans" presStyleCnt="0"/>
      <dgm:spPr/>
    </dgm:pt>
    <dgm:pt modelId="{55F08424-74E8-A045-A081-8E9C33582130}" type="pres">
      <dgm:prSet presAssocID="{4934A7EF-F7E6-4913-8539-7E864A34026E}" presName="node" presStyleLbl="node1" presStyleIdx="1" presStyleCnt="6">
        <dgm:presLayoutVars>
          <dgm:bulletEnabled val="1"/>
        </dgm:presLayoutVars>
      </dgm:prSet>
      <dgm:spPr/>
    </dgm:pt>
    <dgm:pt modelId="{C07C0D89-2F4E-A841-8203-0C5B64AA40EC}" type="pres">
      <dgm:prSet presAssocID="{E945D92C-2A7A-4DDC-A63F-7C0DF5C6AD82}" presName="sibTrans" presStyleCnt="0"/>
      <dgm:spPr/>
    </dgm:pt>
    <dgm:pt modelId="{B420DB57-3F2C-924B-BF94-0DA89FA3C9BE}" type="pres">
      <dgm:prSet presAssocID="{8914FD7D-1FF9-4CA6-BE19-547BD888FC9A}" presName="node" presStyleLbl="node1" presStyleIdx="2" presStyleCnt="6">
        <dgm:presLayoutVars>
          <dgm:bulletEnabled val="1"/>
        </dgm:presLayoutVars>
      </dgm:prSet>
      <dgm:spPr/>
    </dgm:pt>
    <dgm:pt modelId="{8A593E23-39A4-5C44-9F37-544C37FD6A54}" type="pres">
      <dgm:prSet presAssocID="{C60E8DAB-7BB8-4E21-A0B1-21E65999B875}" presName="sibTrans" presStyleCnt="0"/>
      <dgm:spPr/>
    </dgm:pt>
    <dgm:pt modelId="{CF342F57-1473-9D42-90D6-618F68BD001E}" type="pres">
      <dgm:prSet presAssocID="{8433D0D7-364F-40DC-9862-0291895FE125}" presName="node" presStyleLbl="node1" presStyleIdx="3" presStyleCnt="6">
        <dgm:presLayoutVars>
          <dgm:bulletEnabled val="1"/>
        </dgm:presLayoutVars>
      </dgm:prSet>
      <dgm:spPr/>
    </dgm:pt>
    <dgm:pt modelId="{B6B637BC-71C6-F648-904B-CD2CE6414A23}" type="pres">
      <dgm:prSet presAssocID="{F39959D3-7736-42A5-AB72-26222C9809AE}" presName="sibTrans" presStyleCnt="0"/>
      <dgm:spPr/>
    </dgm:pt>
    <dgm:pt modelId="{723EFAD1-1D90-3D48-BBAF-1C0BF4B8F38C}" type="pres">
      <dgm:prSet presAssocID="{71C44A59-6779-4AD4-97F6-9FADE9AEDBFB}" presName="node" presStyleLbl="node1" presStyleIdx="4" presStyleCnt="6">
        <dgm:presLayoutVars>
          <dgm:bulletEnabled val="1"/>
        </dgm:presLayoutVars>
      </dgm:prSet>
      <dgm:spPr/>
    </dgm:pt>
    <dgm:pt modelId="{B7ADB3A4-AB33-8147-9C71-D19994A54266}" type="pres">
      <dgm:prSet presAssocID="{2D89A65B-3C94-4ED9-B916-4D81546F5F36}" presName="sibTrans" presStyleCnt="0"/>
      <dgm:spPr/>
    </dgm:pt>
    <dgm:pt modelId="{C14043E2-96A0-0A46-8A6C-ADF96A60ACB9}" type="pres">
      <dgm:prSet presAssocID="{2195FA23-9622-459B-AACD-CFEABBA545B6}" presName="node" presStyleLbl="node1" presStyleIdx="5" presStyleCnt="6">
        <dgm:presLayoutVars>
          <dgm:bulletEnabled val="1"/>
        </dgm:presLayoutVars>
      </dgm:prSet>
      <dgm:spPr/>
    </dgm:pt>
  </dgm:ptLst>
  <dgm:cxnLst>
    <dgm:cxn modelId="{9561310C-F85D-1D47-93A2-B22B6B4F778C}" type="presOf" srcId="{33794C86-FF4D-4176-9033-38B4F46EB2E3}" destId="{05DC6F59-5C91-BE4C-B04F-C31C6CFB2CD6}" srcOrd="0" destOrd="0" presId="urn:microsoft.com/office/officeart/2005/8/layout/default"/>
    <dgm:cxn modelId="{D39A5D22-D15F-427A-A06B-3E1034A86894}" srcId="{1FCC48E5-E8F6-489C-83E7-D149ACE59567}" destId="{33794C86-FF4D-4176-9033-38B4F46EB2E3}" srcOrd="0" destOrd="0" parTransId="{F2DA189B-7FFE-4D7A-AE0F-9C9F0E35D4DE}" sibTransId="{55ADE789-2082-4081-8C98-190EC01630CF}"/>
    <dgm:cxn modelId="{0E08E32D-4D99-7947-B8BD-ABC54FC03DF8}" type="presOf" srcId="{8914FD7D-1FF9-4CA6-BE19-547BD888FC9A}" destId="{B420DB57-3F2C-924B-BF94-0DA89FA3C9BE}" srcOrd="0" destOrd="0" presId="urn:microsoft.com/office/officeart/2005/8/layout/default"/>
    <dgm:cxn modelId="{A82E072F-5975-EB48-BD1D-10B9A4C68813}" type="presOf" srcId="{1FCC48E5-E8F6-489C-83E7-D149ACE59567}" destId="{B5F5A2FE-8272-B144-B83D-1643D8E13936}" srcOrd="0" destOrd="0" presId="urn:microsoft.com/office/officeart/2005/8/layout/default"/>
    <dgm:cxn modelId="{8F0F3F41-F58A-914A-9253-8290BD7EAF1D}" type="presOf" srcId="{8433D0D7-364F-40DC-9862-0291895FE125}" destId="{CF342F57-1473-9D42-90D6-618F68BD001E}" srcOrd="0" destOrd="0" presId="urn:microsoft.com/office/officeart/2005/8/layout/default"/>
    <dgm:cxn modelId="{A56AA34B-492E-4638-8051-171B6C96C7AD}" srcId="{1FCC48E5-E8F6-489C-83E7-D149ACE59567}" destId="{8914FD7D-1FF9-4CA6-BE19-547BD888FC9A}" srcOrd="2" destOrd="0" parTransId="{0F1BA9F1-3C99-4683-AE56-872DFA82910E}" sibTransId="{C60E8DAB-7BB8-4E21-A0B1-21E65999B875}"/>
    <dgm:cxn modelId="{61EF335D-5E71-4AF2-BCCC-BC18F3F9E44C}" srcId="{1FCC48E5-E8F6-489C-83E7-D149ACE59567}" destId="{71C44A59-6779-4AD4-97F6-9FADE9AEDBFB}" srcOrd="4" destOrd="0" parTransId="{F2CCEE74-9B03-42BA-AA6B-1E28F0AA9A77}" sibTransId="{2D89A65B-3C94-4ED9-B916-4D81546F5F36}"/>
    <dgm:cxn modelId="{1FA2A561-A902-C247-8FE1-A7D02E74FCE6}" type="presOf" srcId="{71C44A59-6779-4AD4-97F6-9FADE9AEDBFB}" destId="{723EFAD1-1D90-3D48-BBAF-1C0BF4B8F38C}" srcOrd="0" destOrd="0" presId="urn:microsoft.com/office/officeart/2005/8/layout/default"/>
    <dgm:cxn modelId="{91807C76-95D6-4F26-B181-E7E5C7EE3155}" srcId="{1FCC48E5-E8F6-489C-83E7-D149ACE59567}" destId="{2195FA23-9622-459B-AACD-CFEABBA545B6}" srcOrd="5" destOrd="0" parTransId="{AAD86BE5-8BF1-4AAD-9A47-35644EB6F1C8}" sibTransId="{9AF8D8DE-BF4E-4108-A554-D511A61EA07C}"/>
    <dgm:cxn modelId="{BA9ACE79-C474-49B3-B187-41B0CB7497B8}" srcId="{1FCC48E5-E8F6-489C-83E7-D149ACE59567}" destId="{4934A7EF-F7E6-4913-8539-7E864A34026E}" srcOrd="1" destOrd="0" parTransId="{BEA0A7C5-0011-461B-AED0-1D544797296C}" sibTransId="{E945D92C-2A7A-4DDC-A63F-7C0DF5C6AD82}"/>
    <dgm:cxn modelId="{749AD884-76C8-274F-97AA-F73D094C5BE8}" type="presOf" srcId="{2195FA23-9622-459B-AACD-CFEABBA545B6}" destId="{C14043E2-96A0-0A46-8A6C-ADF96A60ACB9}" srcOrd="0" destOrd="0" presId="urn:microsoft.com/office/officeart/2005/8/layout/default"/>
    <dgm:cxn modelId="{FEE85C87-486F-4137-8A56-84D46190D2EB}" srcId="{1FCC48E5-E8F6-489C-83E7-D149ACE59567}" destId="{8433D0D7-364F-40DC-9862-0291895FE125}" srcOrd="3" destOrd="0" parTransId="{1D563334-EA6A-43E0-861C-8A454A5A3FD0}" sibTransId="{F39959D3-7736-42A5-AB72-26222C9809AE}"/>
    <dgm:cxn modelId="{4D1E0CF8-8BE0-6846-BC9C-6886C0F0DBF1}" type="presOf" srcId="{4934A7EF-F7E6-4913-8539-7E864A34026E}" destId="{55F08424-74E8-A045-A081-8E9C33582130}" srcOrd="0" destOrd="0" presId="urn:microsoft.com/office/officeart/2005/8/layout/default"/>
    <dgm:cxn modelId="{9E752BCB-EAC0-2746-8B2D-D7E7460CB267}" type="presParOf" srcId="{B5F5A2FE-8272-B144-B83D-1643D8E13936}" destId="{05DC6F59-5C91-BE4C-B04F-C31C6CFB2CD6}" srcOrd="0" destOrd="0" presId="urn:microsoft.com/office/officeart/2005/8/layout/default"/>
    <dgm:cxn modelId="{2004E47F-8332-4345-AE7F-E51D255E2796}" type="presParOf" srcId="{B5F5A2FE-8272-B144-B83D-1643D8E13936}" destId="{AAFFAD7A-079F-874E-AA63-62704714A393}" srcOrd="1" destOrd="0" presId="urn:microsoft.com/office/officeart/2005/8/layout/default"/>
    <dgm:cxn modelId="{EEA0C49D-979E-6342-8882-07F1EBD2C57A}" type="presParOf" srcId="{B5F5A2FE-8272-B144-B83D-1643D8E13936}" destId="{55F08424-74E8-A045-A081-8E9C33582130}" srcOrd="2" destOrd="0" presId="urn:microsoft.com/office/officeart/2005/8/layout/default"/>
    <dgm:cxn modelId="{7482B4D9-A881-284F-8A71-00F9AA851EE6}" type="presParOf" srcId="{B5F5A2FE-8272-B144-B83D-1643D8E13936}" destId="{C07C0D89-2F4E-A841-8203-0C5B64AA40EC}" srcOrd="3" destOrd="0" presId="urn:microsoft.com/office/officeart/2005/8/layout/default"/>
    <dgm:cxn modelId="{4A498EAF-FBB2-584A-8577-9C5E1282108B}" type="presParOf" srcId="{B5F5A2FE-8272-B144-B83D-1643D8E13936}" destId="{B420DB57-3F2C-924B-BF94-0DA89FA3C9BE}" srcOrd="4" destOrd="0" presId="urn:microsoft.com/office/officeart/2005/8/layout/default"/>
    <dgm:cxn modelId="{3F0E23A6-EC7B-B146-BA8D-DD61D625B561}" type="presParOf" srcId="{B5F5A2FE-8272-B144-B83D-1643D8E13936}" destId="{8A593E23-39A4-5C44-9F37-544C37FD6A54}" srcOrd="5" destOrd="0" presId="urn:microsoft.com/office/officeart/2005/8/layout/default"/>
    <dgm:cxn modelId="{8FCFB2FE-FE33-704D-85EA-2EE6B2D212CB}" type="presParOf" srcId="{B5F5A2FE-8272-B144-B83D-1643D8E13936}" destId="{CF342F57-1473-9D42-90D6-618F68BD001E}" srcOrd="6" destOrd="0" presId="urn:microsoft.com/office/officeart/2005/8/layout/default"/>
    <dgm:cxn modelId="{56DF98D8-7DEF-5B4A-88E7-13DB5CF3CB33}" type="presParOf" srcId="{B5F5A2FE-8272-B144-B83D-1643D8E13936}" destId="{B6B637BC-71C6-F648-904B-CD2CE6414A23}" srcOrd="7" destOrd="0" presId="urn:microsoft.com/office/officeart/2005/8/layout/default"/>
    <dgm:cxn modelId="{64A47A54-1850-DF4C-976B-8FFE66FBA9AD}" type="presParOf" srcId="{B5F5A2FE-8272-B144-B83D-1643D8E13936}" destId="{723EFAD1-1D90-3D48-BBAF-1C0BF4B8F38C}" srcOrd="8" destOrd="0" presId="urn:microsoft.com/office/officeart/2005/8/layout/default"/>
    <dgm:cxn modelId="{DF9FEDF0-4ED8-F14D-859B-CEC8A42D3161}" type="presParOf" srcId="{B5F5A2FE-8272-B144-B83D-1643D8E13936}" destId="{B7ADB3A4-AB33-8147-9C71-D19994A54266}" srcOrd="9" destOrd="0" presId="urn:microsoft.com/office/officeart/2005/8/layout/default"/>
    <dgm:cxn modelId="{34AF71FD-6A5D-0C44-A2B2-E30F1C87FE3F}" type="presParOf" srcId="{B5F5A2FE-8272-B144-B83D-1643D8E13936}" destId="{C14043E2-96A0-0A46-8A6C-ADF96A60ACB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49F75A-80ED-482A-8C08-CD9ADB93FA4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7BAAF71-D90B-49BC-97B3-D1E7944CDE6F}">
      <dgm:prSet/>
      <dgm:spPr/>
      <dgm:t>
        <a:bodyPr/>
        <a:lstStyle/>
        <a:p>
          <a:r>
            <a:rPr lang="tr-TR"/>
            <a:t>Pankretik enzimler tarafından serbestleştirilen cbl </a:t>
          </a:r>
          <a:r>
            <a:rPr lang="tr-TR" b="1"/>
            <a:t>intrensek faktör (IF) </a:t>
          </a:r>
          <a:r>
            <a:rPr lang="tr-TR"/>
            <a:t>denen bir moleküle bağlanır</a:t>
          </a:r>
          <a:endParaRPr lang="en-US"/>
        </a:p>
      </dgm:t>
    </dgm:pt>
    <dgm:pt modelId="{B1859A94-7A19-4D1E-875B-60F37FF8037E}" type="parTrans" cxnId="{0D6E2042-6A19-4D76-89C6-136B1281A951}">
      <dgm:prSet/>
      <dgm:spPr/>
      <dgm:t>
        <a:bodyPr/>
        <a:lstStyle/>
        <a:p>
          <a:endParaRPr lang="en-US"/>
        </a:p>
      </dgm:t>
    </dgm:pt>
    <dgm:pt modelId="{ABE690A2-A3B4-4FA5-9078-C0D5AB4C0362}" type="sibTrans" cxnId="{0D6E2042-6A19-4D76-89C6-136B1281A951}">
      <dgm:prSet/>
      <dgm:spPr/>
      <dgm:t>
        <a:bodyPr/>
        <a:lstStyle/>
        <a:p>
          <a:endParaRPr lang="en-US"/>
        </a:p>
      </dgm:t>
    </dgm:pt>
    <dgm:pt modelId="{5EB1A277-2831-454D-A550-805CE23DDDF4}">
      <dgm:prSet/>
      <dgm:spPr/>
      <dgm:t>
        <a:bodyPr/>
        <a:lstStyle/>
        <a:p>
          <a:r>
            <a:rPr lang="tr-TR"/>
            <a:t>IF cbl’ni 1:1 yüksek affinitede bağlar</a:t>
          </a:r>
          <a:endParaRPr lang="en-US"/>
        </a:p>
      </dgm:t>
    </dgm:pt>
    <dgm:pt modelId="{2ACD750F-3309-4939-A284-146C5FD0B26D}" type="parTrans" cxnId="{2B6D8556-8612-41E8-AEF8-5E8A0EB6B4AA}">
      <dgm:prSet/>
      <dgm:spPr/>
      <dgm:t>
        <a:bodyPr/>
        <a:lstStyle/>
        <a:p>
          <a:endParaRPr lang="en-US"/>
        </a:p>
      </dgm:t>
    </dgm:pt>
    <dgm:pt modelId="{1BCB3E70-082C-4ABA-9736-37393A90319F}" type="sibTrans" cxnId="{2B6D8556-8612-41E8-AEF8-5E8A0EB6B4AA}">
      <dgm:prSet/>
      <dgm:spPr/>
      <dgm:t>
        <a:bodyPr/>
        <a:lstStyle/>
        <a:p>
          <a:endParaRPr lang="en-US"/>
        </a:p>
      </dgm:t>
    </dgm:pt>
    <dgm:pt modelId="{194FCA38-EE3B-4604-ADB3-86C9B508A009}">
      <dgm:prSet/>
      <dgm:spPr/>
      <dgm:t>
        <a:bodyPr/>
        <a:lstStyle/>
        <a:p>
          <a:r>
            <a:rPr lang="tr-TR"/>
            <a:t>IF-Cbl kompleksi </a:t>
          </a:r>
          <a:r>
            <a:rPr lang="tr-TR" b="1" u="sng"/>
            <a:t>terminal ileumda</a:t>
          </a:r>
          <a:r>
            <a:rPr lang="tr-TR"/>
            <a:t> buluna </a:t>
          </a:r>
          <a:r>
            <a:rPr lang="tr-TR" b="1"/>
            <a:t>IF-Cbl resptörlerine (Cubulin) </a:t>
          </a:r>
          <a:r>
            <a:rPr lang="tr-TR"/>
            <a:t>bağlanarak reseptör mediated endositoz yoluyla emilir.</a:t>
          </a:r>
          <a:endParaRPr lang="en-US"/>
        </a:p>
      </dgm:t>
    </dgm:pt>
    <dgm:pt modelId="{14B6D631-6F3E-499E-BDD1-1E6AC7F843E9}" type="parTrans" cxnId="{0D1C1B16-6C8E-497E-A835-5E24A46B3F77}">
      <dgm:prSet/>
      <dgm:spPr/>
      <dgm:t>
        <a:bodyPr/>
        <a:lstStyle/>
        <a:p>
          <a:endParaRPr lang="en-US"/>
        </a:p>
      </dgm:t>
    </dgm:pt>
    <dgm:pt modelId="{99F6F077-F80E-4A42-9F9A-19913D28EA4E}" type="sibTrans" cxnId="{0D1C1B16-6C8E-497E-A835-5E24A46B3F77}">
      <dgm:prSet/>
      <dgm:spPr/>
      <dgm:t>
        <a:bodyPr/>
        <a:lstStyle/>
        <a:p>
          <a:endParaRPr lang="en-US"/>
        </a:p>
      </dgm:t>
    </dgm:pt>
    <dgm:pt modelId="{B8ED5375-CDDC-4669-8043-1C60E8BD174B}">
      <dgm:prSet/>
      <dgm:spPr/>
      <dgm:t>
        <a:bodyPr/>
        <a:lstStyle/>
        <a:p>
          <a:r>
            <a:rPr lang="tr-TR"/>
            <a:t>Emilim için Ca++iyonuna ihtiyaç vardır. Metformin Ca ile şelasyon yaparak emilimi bozar.</a:t>
          </a:r>
          <a:endParaRPr lang="en-US"/>
        </a:p>
      </dgm:t>
    </dgm:pt>
    <dgm:pt modelId="{543549C5-0B71-4904-975A-F54F61652E7A}" type="parTrans" cxnId="{E3918F6B-C91F-400C-A25C-113B71B1A352}">
      <dgm:prSet/>
      <dgm:spPr/>
      <dgm:t>
        <a:bodyPr/>
        <a:lstStyle/>
        <a:p>
          <a:endParaRPr lang="en-US"/>
        </a:p>
      </dgm:t>
    </dgm:pt>
    <dgm:pt modelId="{CAFD7C1D-7F97-4394-92AE-3CEF17831F8E}" type="sibTrans" cxnId="{E3918F6B-C91F-400C-A25C-113B71B1A352}">
      <dgm:prSet/>
      <dgm:spPr/>
      <dgm:t>
        <a:bodyPr/>
        <a:lstStyle/>
        <a:p>
          <a:endParaRPr lang="en-US"/>
        </a:p>
      </dgm:t>
    </dgm:pt>
    <dgm:pt modelId="{62DF6A87-AB76-445D-A88D-D5BD06D33308}">
      <dgm:prSet/>
      <dgm:spPr/>
      <dgm:t>
        <a:bodyPr/>
        <a:lstStyle/>
        <a:p>
          <a:r>
            <a:rPr lang="tr-TR"/>
            <a:t>İF yokluğunda Vitamin B12’nin %2’den azı emilir(pasif diffüzyon?)</a:t>
          </a:r>
          <a:endParaRPr lang="en-US"/>
        </a:p>
      </dgm:t>
    </dgm:pt>
    <dgm:pt modelId="{AC4631AC-57BB-427F-80B3-77D4DD9288BB}" type="parTrans" cxnId="{93E1FB47-261D-420C-95BA-9C4E309C5F7E}">
      <dgm:prSet/>
      <dgm:spPr/>
      <dgm:t>
        <a:bodyPr/>
        <a:lstStyle/>
        <a:p>
          <a:endParaRPr lang="en-US"/>
        </a:p>
      </dgm:t>
    </dgm:pt>
    <dgm:pt modelId="{5D8E73CC-BAB2-48F9-A51C-075CB307F656}" type="sibTrans" cxnId="{93E1FB47-261D-420C-95BA-9C4E309C5F7E}">
      <dgm:prSet/>
      <dgm:spPr/>
      <dgm:t>
        <a:bodyPr/>
        <a:lstStyle/>
        <a:p>
          <a:endParaRPr lang="en-US"/>
        </a:p>
      </dgm:t>
    </dgm:pt>
    <dgm:pt modelId="{8A409F1E-2821-D54D-8A85-87BCA66A046C}" type="pres">
      <dgm:prSet presAssocID="{5549F75A-80ED-482A-8C08-CD9ADB93FA47}" presName="linear" presStyleCnt="0">
        <dgm:presLayoutVars>
          <dgm:animLvl val="lvl"/>
          <dgm:resizeHandles val="exact"/>
        </dgm:presLayoutVars>
      </dgm:prSet>
      <dgm:spPr/>
    </dgm:pt>
    <dgm:pt modelId="{D0F5BB17-900F-D74C-8FA8-BC017B03F3ED}" type="pres">
      <dgm:prSet presAssocID="{A7BAAF71-D90B-49BC-97B3-D1E7944CDE6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B6FFDEE-331B-CE42-80D6-932DCE3FBE25}" type="pres">
      <dgm:prSet presAssocID="{ABE690A2-A3B4-4FA5-9078-C0D5AB4C0362}" presName="spacer" presStyleCnt="0"/>
      <dgm:spPr/>
    </dgm:pt>
    <dgm:pt modelId="{AB7F5697-5167-F14A-90EE-628D48E7CD8F}" type="pres">
      <dgm:prSet presAssocID="{5EB1A277-2831-454D-A550-805CE23DDDF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74F8F3C-4827-5B40-950F-9A701376F3E5}" type="pres">
      <dgm:prSet presAssocID="{1BCB3E70-082C-4ABA-9736-37393A90319F}" presName="spacer" presStyleCnt="0"/>
      <dgm:spPr/>
    </dgm:pt>
    <dgm:pt modelId="{9022800B-E322-4C4F-8DB2-F0A5D3B58315}" type="pres">
      <dgm:prSet presAssocID="{194FCA38-EE3B-4604-ADB3-86C9B508A00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4113909-9C37-324B-8438-1EEAA7AF25A6}" type="pres">
      <dgm:prSet presAssocID="{99F6F077-F80E-4A42-9F9A-19913D28EA4E}" presName="spacer" presStyleCnt="0"/>
      <dgm:spPr/>
    </dgm:pt>
    <dgm:pt modelId="{3E2071DB-0819-D749-85A7-B92BD7A743E1}" type="pres">
      <dgm:prSet presAssocID="{B8ED5375-CDDC-4669-8043-1C60E8BD174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E5FDFE5-8B52-5C4B-8809-0055545D4B6D}" type="pres">
      <dgm:prSet presAssocID="{CAFD7C1D-7F97-4394-92AE-3CEF17831F8E}" presName="spacer" presStyleCnt="0"/>
      <dgm:spPr/>
    </dgm:pt>
    <dgm:pt modelId="{CF2EA7DE-D8CE-4D41-A816-FBD187094F88}" type="pres">
      <dgm:prSet presAssocID="{62DF6A87-AB76-445D-A88D-D5BD06D3330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E26F806-FDD8-8B42-90F0-6D9C728C870E}" type="presOf" srcId="{5549F75A-80ED-482A-8C08-CD9ADB93FA47}" destId="{8A409F1E-2821-D54D-8A85-87BCA66A046C}" srcOrd="0" destOrd="0" presId="urn:microsoft.com/office/officeart/2005/8/layout/vList2"/>
    <dgm:cxn modelId="{04B9E710-6202-A942-8CD2-185D658B99F9}" type="presOf" srcId="{B8ED5375-CDDC-4669-8043-1C60E8BD174B}" destId="{3E2071DB-0819-D749-85A7-B92BD7A743E1}" srcOrd="0" destOrd="0" presId="urn:microsoft.com/office/officeart/2005/8/layout/vList2"/>
    <dgm:cxn modelId="{0D1C1B16-6C8E-497E-A835-5E24A46B3F77}" srcId="{5549F75A-80ED-482A-8C08-CD9ADB93FA47}" destId="{194FCA38-EE3B-4604-ADB3-86C9B508A009}" srcOrd="2" destOrd="0" parTransId="{14B6D631-6F3E-499E-BDD1-1E6AC7F843E9}" sibTransId="{99F6F077-F80E-4A42-9F9A-19913D28EA4E}"/>
    <dgm:cxn modelId="{2A9C3E21-8E4D-0A42-BBDC-B2B678DDAEE9}" type="presOf" srcId="{62DF6A87-AB76-445D-A88D-D5BD06D33308}" destId="{CF2EA7DE-D8CE-4D41-A816-FBD187094F88}" srcOrd="0" destOrd="0" presId="urn:microsoft.com/office/officeart/2005/8/layout/vList2"/>
    <dgm:cxn modelId="{518CAA37-C5F9-8447-BDEF-10DB65A4F04F}" type="presOf" srcId="{A7BAAF71-D90B-49BC-97B3-D1E7944CDE6F}" destId="{D0F5BB17-900F-D74C-8FA8-BC017B03F3ED}" srcOrd="0" destOrd="0" presId="urn:microsoft.com/office/officeart/2005/8/layout/vList2"/>
    <dgm:cxn modelId="{0D6E2042-6A19-4D76-89C6-136B1281A951}" srcId="{5549F75A-80ED-482A-8C08-CD9ADB93FA47}" destId="{A7BAAF71-D90B-49BC-97B3-D1E7944CDE6F}" srcOrd="0" destOrd="0" parTransId="{B1859A94-7A19-4D1E-875B-60F37FF8037E}" sibTransId="{ABE690A2-A3B4-4FA5-9078-C0D5AB4C0362}"/>
    <dgm:cxn modelId="{93E1FB47-261D-420C-95BA-9C4E309C5F7E}" srcId="{5549F75A-80ED-482A-8C08-CD9ADB93FA47}" destId="{62DF6A87-AB76-445D-A88D-D5BD06D33308}" srcOrd="4" destOrd="0" parTransId="{AC4631AC-57BB-427F-80B3-77D4DD9288BB}" sibTransId="{5D8E73CC-BAB2-48F9-A51C-075CB307F656}"/>
    <dgm:cxn modelId="{2B6D8556-8612-41E8-AEF8-5E8A0EB6B4AA}" srcId="{5549F75A-80ED-482A-8C08-CD9ADB93FA47}" destId="{5EB1A277-2831-454D-A550-805CE23DDDF4}" srcOrd="1" destOrd="0" parTransId="{2ACD750F-3309-4939-A284-146C5FD0B26D}" sibTransId="{1BCB3E70-082C-4ABA-9736-37393A90319F}"/>
    <dgm:cxn modelId="{62F77665-73E0-6543-ACD1-A96FD29B9D7E}" type="presOf" srcId="{194FCA38-EE3B-4604-ADB3-86C9B508A009}" destId="{9022800B-E322-4C4F-8DB2-F0A5D3B58315}" srcOrd="0" destOrd="0" presId="urn:microsoft.com/office/officeart/2005/8/layout/vList2"/>
    <dgm:cxn modelId="{E3918F6B-C91F-400C-A25C-113B71B1A352}" srcId="{5549F75A-80ED-482A-8C08-CD9ADB93FA47}" destId="{B8ED5375-CDDC-4669-8043-1C60E8BD174B}" srcOrd="3" destOrd="0" parTransId="{543549C5-0B71-4904-975A-F54F61652E7A}" sibTransId="{CAFD7C1D-7F97-4394-92AE-3CEF17831F8E}"/>
    <dgm:cxn modelId="{BACB1CA5-17D9-7141-8424-F30E3748973B}" type="presOf" srcId="{5EB1A277-2831-454D-A550-805CE23DDDF4}" destId="{AB7F5697-5167-F14A-90EE-628D48E7CD8F}" srcOrd="0" destOrd="0" presId="urn:microsoft.com/office/officeart/2005/8/layout/vList2"/>
    <dgm:cxn modelId="{63E0369F-9ECF-D649-8E99-1020BAF098A1}" type="presParOf" srcId="{8A409F1E-2821-D54D-8A85-87BCA66A046C}" destId="{D0F5BB17-900F-D74C-8FA8-BC017B03F3ED}" srcOrd="0" destOrd="0" presId="urn:microsoft.com/office/officeart/2005/8/layout/vList2"/>
    <dgm:cxn modelId="{DAF60E91-9421-5240-B86C-8D96CEA349A3}" type="presParOf" srcId="{8A409F1E-2821-D54D-8A85-87BCA66A046C}" destId="{EB6FFDEE-331B-CE42-80D6-932DCE3FBE25}" srcOrd="1" destOrd="0" presId="urn:microsoft.com/office/officeart/2005/8/layout/vList2"/>
    <dgm:cxn modelId="{5C38BB26-3FFB-4244-B466-73B8E9F0FFAF}" type="presParOf" srcId="{8A409F1E-2821-D54D-8A85-87BCA66A046C}" destId="{AB7F5697-5167-F14A-90EE-628D48E7CD8F}" srcOrd="2" destOrd="0" presId="urn:microsoft.com/office/officeart/2005/8/layout/vList2"/>
    <dgm:cxn modelId="{188F98A6-5E30-D54A-9D54-907C6B6559F5}" type="presParOf" srcId="{8A409F1E-2821-D54D-8A85-87BCA66A046C}" destId="{374F8F3C-4827-5B40-950F-9A701376F3E5}" srcOrd="3" destOrd="0" presId="urn:microsoft.com/office/officeart/2005/8/layout/vList2"/>
    <dgm:cxn modelId="{1316565E-BA17-3F4D-8D4B-D63CE711D11C}" type="presParOf" srcId="{8A409F1E-2821-D54D-8A85-87BCA66A046C}" destId="{9022800B-E322-4C4F-8DB2-F0A5D3B58315}" srcOrd="4" destOrd="0" presId="urn:microsoft.com/office/officeart/2005/8/layout/vList2"/>
    <dgm:cxn modelId="{C7F2CF0C-B430-EC46-9BFC-CDAB1A83C51C}" type="presParOf" srcId="{8A409F1E-2821-D54D-8A85-87BCA66A046C}" destId="{14113909-9C37-324B-8438-1EEAA7AF25A6}" srcOrd="5" destOrd="0" presId="urn:microsoft.com/office/officeart/2005/8/layout/vList2"/>
    <dgm:cxn modelId="{A2CEA206-CD0D-794A-A1D4-A069E3FCF8BE}" type="presParOf" srcId="{8A409F1E-2821-D54D-8A85-87BCA66A046C}" destId="{3E2071DB-0819-D749-85A7-B92BD7A743E1}" srcOrd="6" destOrd="0" presId="urn:microsoft.com/office/officeart/2005/8/layout/vList2"/>
    <dgm:cxn modelId="{6C7D3F8B-3625-6C46-935F-9E5EC97D0AEF}" type="presParOf" srcId="{8A409F1E-2821-D54D-8A85-87BCA66A046C}" destId="{4E5FDFE5-8B52-5C4B-8809-0055545D4B6D}" srcOrd="7" destOrd="0" presId="urn:microsoft.com/office/officeart/2005/8/layout/vList2"/>
    <dgm:cxn modelId="{80C60B67-FB81-B246-BE64-1BE36C7C31C5}" type="presParOf" srcId="{8A409F1E-2821-D54D-8A85-87BCA66A046C}" destId="{CF2EA7DE-D8CE-4D41-A816-FBD187094F8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74F3D5-D692-45D5-AE6D-3A775D88EA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5FD8FAF-0D3A-41B6-93F2-25524D351596}">
      <dgm:prSet custT="1"/>
      <dgm:spPr/>
      <dgm:t>
        <a:bodyPr/>
        <a:lstStyle/>
        <a:p>
          <a:r>
            <a:rPr lang="tr-TR" sz="2000" b="1"/>
            <a:t>IF (Castle faktörü) mide fundus ve korpusunda bulunan parietal hücreler tarafından salgılanan bir glikoproteindir</a:t>
          </a:r>
          <a:endParaRPr lang="en-US" sz="2000"/>
        </a:p>
      </dgm:t>
    </dgm:pt>
    <dgm:pt modelId="{BF33BDCA-AD7B-41EA-A907-59DA45B8360C}" type="parTrans" cxnId="{5A8D9B83-7AEF-4546-85C9-41C80D764E51}">
      <dgm:prSet/>
      <dgm:spPr/>
      <dgm:t>
        <a:bodyPr/>
        <a:lstStyle/>
        <a:p>
          <a:endParaRPr lang="en-US" sz="2000"/>
        </a:p>
      </dgm:t>
    </dgm:pt>
    <dgm:pt modelId="{08F0D92B-EC3B-42F1-BE20-185EE2D8DA6C}" type="sibTrans" cxnId="{5A8D9B83-7AEF-4546-85C9-41C80D764E51}">
      <dgm:prSet/>
      <dgm:spPr/>
      <dgm:t>
        <a:bodyPr/>
        <a:lstStyle/>
        <a:p>
          <a:endParaRPr lang="en-US" sz="2000"/>
        </a:p>
      </dgm:t>
    </dgm:pt>
    <dgm:pt modelId="{270FA9F6-14C4-4A4D-B136-CE1F2274BDF7}">
      <dgm:prSet custT="1"/>
      <dgm:spPr/>
      <dgm:t>
        <a:bodyPr/>
        <a:lstStyle/>
        <a:p>
          <a:r>
            <a:rPr lang="tr-TR" sz="2000"/>
            <a:t>Vitamin B12’nin (ekstensek faktör) emilimi için zorunludur</a:t>
          </a:r>
          <a:endParaRPr lang="en-US" sz="2000"/>
        </a:p>
      </dgm:t>
    </dgm:pt>
    <dgm:pt modelId="{18A147BB-3B61-4742-A7AF-4E7154760E85}" type="parTrans" cxnId="{98F4F0A0-061B-486D-B50D-4174DBDC63E3}">
      <dgm:prSet/>
      <dgm:spPr/>
      <dgm:t>
        <a:bodyPr/>
        <a:lstStyle/>
        <a:p>
          <a:endParaRPr lang="en-US" sz="2000"/>
        </a:p>
      </dgm:t>
    </dgm:pt>
    <dgm:pt modelId="{1D1FEB4C-B0BE-4981-9C77-36A40522D728}" type="sibTrans" cxnId="{98F4F0A0-061B-486D-B50D-4174DBDC63E3}">
      <dgm:prSet/>
      <dgm:spPr/>
      <dgm:t>
        <a:bodyPr/>
        <a:lstStyle/>
        <a:p>
          <a:endParaRPr lang="en-US" sz="2000"/>
        </a:p>
      </dgm:t>
    </dgm:pt>
    <dgm:pt modelId="{43C8F956-5921-4C50-9D97-FFC9083A6C2C}">
      <dgm:prSet custT="1"/>
      <dgm:spPr/>
      <dgm:t>
        <a:bodyPr/>
        <a:lstStyle/>
        <a:p>
          <a:r>
            <a:rPr lang="tr-TR" sz="2000"/>
            <a:t>IF sadece cbl’leri bağlar, kobalamin analoğlarını bağlamaz.</a:t>
          </a:r>
          <a:endParaRPr lang="en-US" sz="2000"/>
        </a:p>
      </dgm:t>
    </dgm:pt>
    <dgm:pt modelId="{2BDEB9F9-78D6-4D3C-9D07-323E1E883823}" type="parTrans" cxnId="{99A66B61-CF82-4887-ABD5-CD5406F35340}">
      <dgm:prSet/>
      <dgm:spPr/>
      <dgm:t>
        <a:bodyPr/>
        <a:lstStyle/>
        <a:p>
          <a:endParaRPr lang="en-US" sz="2000"/>
        </a:p>
      </dgm:t>
    </dgm:pt>
    <dgm:pt modelId="{3ACFAB7B-2320-49E1-A8F9-F4D1783E9B10}" type="sibTrans" cxnId="{99A66B61-CF82-4887-ABD5-CD5406F35340}">
      <dgm:prSet/>
      <dgm:spPr/>
      <dgm:t>
        <a:bodyPr/>
        <a:lstStyle/>
        <a:p>
          <a:endParaRPr lang="en-US" sz="2000"/>
        </a:p>
      </dgm:t>
    </dgm:pt>
    <dgm:pt modelId="{9C6FEBAC-F79A-4B53-813F-4C96DB38DD63}">
      <dgm:prSet custT="1"/>
      <dgm:spPr/>
      <dgm:t>
        <a:bodyPr/>
        <a:lstStyle/>
        <a:p>
          <a:r>
            <a:rPr lang="tr-TR" sz="2000" b="1"/>
            <a:t>IF salgılanması asid salgılanmasına paralellik gösterir.</a:t>
          </a:r>
          <a:endParaRPr lang="en-US" sz="2000"/>
        </a:p>
      </dgm:t>
    </dgm:pt>
    <dgm:pt modelId="{31047EB4-D56D-4F5E-90C7-A8F624F0E495}" type="parTrans" cxnId="{45FFAD7A-F49D-4341-9790-BB8A9729274A}">
      <dgm:prSet/>
      <dgm:spPr/>
      <dgm:t>
        <a:bodyPr/>
        <a:lstStyle/>
        <a:p>
          <a:endParaRPr lang="en-US" sz="2000"/>
        </a:p>
      </dgm:t>
    </dgm:pt>
    <dgm:pt modelId="{AD26FAB6-9D4E-47C2-A05D-2790FF67A8D9}" type="sibTrans" cxnId="{45FFAD7A-F49D-4341-9790-BB8A9729274A}">
      <dgm:prSet/>
      <dgm:spPr/>
      <dgm:t>
        <a:bodyPr/>
        <a:lstStyle/>
        <a:p>
          <a:endParaRPr lang="en-US" sz="2000"/>
        </a:p>
      </dgm:t>
    </dgm:pt>
    <dgm:pt modelId="{333D20F0-D31F-4D7B-A5D2-569048D7FB17}">
      <dgm:prSet custT="1"/>
      <dgm:spPr/>
      <dgm:t>
        <a:bodyPr/>
        <a:lstStyle/>
        <a:p>
          <a:r>
            <a:rPr lang="tr-TR" sz="2000"/>
            <a:t>H-2 resptör blokörleri, atropin, vagatomi ve somatostatin inhibe eder</a:t>
          </a:r>
          <a:endParaRPr lang="en-US" sz="2000"/>
        </a:p>
      </dgm:t>
    </dgm:pt>
    <dgm:pt modelId="{048B6160-5CE9-4DFB-AC7B-7CAC0D1373EF}" type="parTrans" cxnId="{59D771B4-2593-4834-A04C-3EFE8CC93F3C}">
      <dgm:prSet/>
      <dgm:spPr/>
      <dgm:t>
        <a:bodyPr/>
        <a:lstStyle/>
        <a:p>
          <a:endParaRPr lang="en-US" sz="2000"/>
        </a:p>
      </dgm:t>
    </dgm:pt>
    <dgm:pt modelId="{1B16173D-FB11-4539-9B44-DD0E170039DD}" type="sibTrans" cxnId="{59D771B4-2593-4834-A04C-3EFE8CC93F3C}">
      <dgm:prSet/>
      <dgm:spPr/>
      <dgm:t>
        <a:bodyPr/>
        <a:lstStyle/>
        <a:p>
          <a:endParaRPr lang="en-US" sz="2000"/>
        </a:p>
      </dgm:t>
    </dgm:pt>
    <dgm:pt modelId="{816C04F6-F6C6-41B2-ABD2-7ED2BAF0AE79}" type="pres">
      <dgm:prSet presAssocID="{0174F3D5-D692-45D5-AE6D-3A775D88EA25}" presName="root" presStyleCnt="0">
        <dgm:presLayoutVars>
          <dgm:dir/>
          <dgm:resizeHandles val="exact"/>
        </dgm:presLayoutVars>
      </dgm:prSet>
      <dgm:spPr/>
    </dgm:pt>
    <dgm:pt modelId="{D80EA83A-A733-4B7D-B4AB-3F4AE9D0E6B9}" type="pres">
      <dgm:prSet presAssocID="{75FD8FAF-0D3A-41B6-93F2-25524D351596}" presName="compNode" presStyleCnt="0"/>
      <dgm:spPr/>
    </dgm:pt>
    <dgm:pt modelId="{223635B1-780B-4137-A2A2-C6F26C67DCF6}" type="pres">
      <dgm:prSet presAssocID="{75FD8FAF-0D3A-41B6-93F2-25524D351596}" presName="bgRect" presStyleLbl="bgShp" presStyleIdx="0" presStyleCnt="5"/>
      <dgm:spPr/>
    </dgm:pt>
    <dgm:pt modelId="{508F709F-5C26-4994-A845-E80C125964F9}" type="pres">
      <dgm:prSet presAssocID="{75FD8FAF-0D3A-41B6-93F2-25524D35159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tle scene"/>
        </a:ext>
      </dgm:extLst>
    </dgm:pt>
    <dgm:pt modelId="{AD0D67BE-9F79-4608-A46B-F0539377037F}" type="pres">
      <dgm:prSet presAssocID="{75FD8FAF-0D3A-41B6-93F2-25524D351596}" presName="spaceRect" presStyleCnt="0"/>
      <dgm:spPr/>
    </dgm:pt>
    <dgm:pt modelId="{114E8F50-6B8D-483A-AB3A-0CBCDCFD4DAD}" type="pres">
      <dgm:prSet presAssocID="{75FD8FAF-0D3A-41B6-93F2-25524D351596}" presName="parTx" presStyleLbl="revTx" presStyleIdx="0" presStyleCnt="5">
        <dgm:presLayoutVars>
          <dgm:chMax val="0"/>
          <dgm:chPref val="0"/>
        </dgm:presLayoutVars>
      </dgm:prSet>
      <dgm:spPr/>
    </dgm:pt>
    <dgm:pt modelId="{EFA55F4B-5E52-487C-BB26-93A3152110DD}" type="pres">
      <dgm:prSet presAssocID="{08F0D92B-EC3B-42F1-BE20-185EE2D8DA6C}" presName="sibTrans" presStyleCnt="0"/>
      <dgm:spPr/>
    </dgm:pt>
    <dgm:pt modelId="{B3E8CE37-C3C1-4A56-B4B7-C30CF3C83777}" type="pres">
      <dgm:prSet presAssocID="{270FA9F6-14C4-4A4D-B136-CE1F2274BDF7}" presName="compNode" presStyleCnt="0"/>
      <dgm:spPr/>
    </dgm:pt>
    <dgm:pt modelId="{D8D279CC-5112-457C-970E-3B13810AC5FD}" type="pres">
      <dgm:prSet presAssocID="{270FA9F6-14C4-4A4D-B136-CE1F2274BDF7}" presName="bgRect" presStyleLbl="bgShp" presStyleIdx="1" presStyleCnt="5"/>
      <dgm:spPr/>
    </dgm:pt>
    <dgm:pt modelId="{9F945B48-F847-4755-A632-A865BF20F24A}" type="pres">
      <dgm:prSet presAssocID="{270FA9F6-14C4-4A4D-B136-CE1F2274BDF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ıp"/>
        </a:ext>
      </dgm:extLst>
    </dgm:pt>
    <dgm:pt modelId="{A2533201-467E-4C2B-B569-5E3A1DBE1E10}" type="pres">
      <dgm:prSet presAssocID="{270FA9F6-14C4-4A4D-B136-CE1F2274BDF7}" presName="spaceRect" presStyleCnt="0"/>
      <dgm:spPr/>
    </dgm:pt>
    <dgm:pt modelId="{57CFA413-7443-409D-B0AF-F95CEDD3F16B}" type="pres">
      <dgm:prSet presAssocID="{270FA9F6-14C4-4A4D-B136-CE1F2274BDF7}" presName="parTx" presStyleLbl="revTx" presStyleIdx="1" presStyleCnt="5">
        <dgm:presLayoutVars>
          <dgm:chMax val="0"/>
          <dgm:chPref val="0"/>
        </dgm:presLayoutVars>
      </dgm:prSet>
      <dgm:spPr/>
    </dgm:pt>
    <dgm:pt modelId="{E00B2C29-552E-43C7-AD86-AB5C3355B63B}" type="pres">
      <dgm:prSet presAssocID="{1D1FEB4C-B0BE-4981-9C77-36A40522D728}" presName="sibTrans" presStyleCnt="0"/>
      <dgm:spPr/>
    </dgm:pt>
    <dgm:pt modelId="{AFD30ABE-8E3C-41A7-AC44-F8422A443F87}" type="pres">
      <dgm:prSet presAssocID="{43C8F956-5921-4C50-9D97-FFC9083A6C2C}" presName="compNode" presStyleCnt="0"/>
      <dgm:spPr/>
    </dgm:pt>
    <dgm:pt modelId="{A149F64E-E18B-4EC6-B0BB-788C594A52EF}" type="pres">
      <dgm:prSet presAssocID="{43C8F956-5921-4C50-9D97-FFC9083A6C2C}" presName="bgRect" presStyleLbl="bgShp" presStyleIdx="2" presStyleCnt="5"/>
      <dgm:spPr/>
    </dgm:pt>
    <dgm:pt modelId="{DBBAF3BE-FEEF-4CBB-AE8A-000A6BE78D66}" type="pres">
      <dgm:prSet presAssocID="{43C8F956-5921-4C50-9D97-FFC9083A6C2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ğlantı"/>
        </a:ext>
      </dgm:extLst>
    </dgm:pt>
    <dgm:pt modelId="{21E7B393-9D85-492B-81D2-1DEC2606D828}" type="pres">
      <dgm:prSet presAssocID="{43C8F956-5921-4C50-9D97-FFC9083A6C2C}" presName="spaceRect" presStyleCnt="0"/>
      <dgm:spPr/>
    </dgm:pt>
    <dgm:pt modelId="{687137A0-C45E-410F-8C05-171AB9DE32FD}" type="pres">
      <dgm:prSet presAssocID="{43C8F956-5921-4C50-9D97-FFC9083A6C2C}" presName="parTx" presStyleLbl="revTx" presStyleIdx="2" presStyleCnt="5">
        <dgm:presLayoutVars>
          <dgm:chMax val="0"/>
          <dgm:chPref val="0"/>
        </dgm:presLayoutVars>
      </dgm:prSet>
      <dgm:spPr/>
    </dgm:pt>
    <dgm:pt modelId="{49E24769-5365-43F4-869E-891905039BB3}" type="pres">
      <dgm:prSet presAssocID="{3ACFAB7B-2320-49E1-A8F9-F4D1783E9B10}" presName="sibTrans" presStyleCnt="0"/>
      <dgm:spPr/>
    </dgm:pt>
    <dgm:pt modelId="{9A423CC0-0B29-4330-B5DF-BC1E07D33221}" type="pres">
      <dgm:prSet presAssocID="{9C6FEBAC-F79A-4B53-813F-4C96DB38DD63}" presName="compNode" presStyleCnt="0"/>
      <dgm:spPr/>
    </dgm:pt>
    <dgm:pt modelId="{FD1E0D75-FC5C-4348-97AE-30BD83383EE9}" type="pres">
      <dgm:prSet presAssocID="{9C6FEBAC-F79A-4B53-813F-4C96DB38DD63}" presName="bgRect" presStyleLbl="bgShp" presStyleIdx="3" presStyleCnt="5"/>
      <dgm:spPr/>
    </dgm:pt>
    <dgm:pt modelId="{864BB76E-E326-4BAC-8089-6201ABFA6E26}" type="pres">
      <dgm:prSet presAssocID="{9C6FEBAC-F79A-4B53-813F-4C96DB38DD6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t Yazı"/>
        </a:ext>
      </dgm:extLst>
    </dgm:pt>
    <dgm:pt modelId="{323CE94E-C2AE-4321-9CC0-561C63C6A3F4}" type="pres">
      <dgm:prSet presAssocID="{9C6FEBAC-F79A-4B53-813F-4C96DB38DD63}" presName="spaceRect" presStyleCnt="0"/>
      <dgm:spPr/>
    </dgm:pt>
    <dgm:pt modelId="{B64113B0-B056-4284-99F6-DC15C70D8A51}" type="pres">
      <dgm:prSet presAssocID="{9C6FEBAC-F79A-4B53-813F-4C96DB38DD63}" presName="parTx" presStyleLbl="revTx" presStyleIdx="3" presStyleCnt="5">
        <dgm:presLayoutVars>
          <dgm:chMax val="0"/>
          <dgm:chPref val="0"/>
        </dgm:presLayoutVars>
      </dgm:prSet>
      <dgm:spPr/>
    </dgm:pt>
    <dgm:pt modelId="{8A7796E3-DB9A-420C-BEC2-064F85701584}" type="pres">
      <dgm:prSet presAssocID="{AD26FAB6-9D4E-47C2-A05D-2790FF67A8D9}" presName="sibTrans" presStyleCnt="0"/>
      <dgm:spPr/>
    </dgm:pt>
    <dgm:pt modelId="{7FBB236A-2D91-493A-BB11-125F5E6C278D}" type="pres">
      <dgm:prSet presAssocID="{333D20F0-D31F-4D7B-A5D2-569048D7FB17}" presName="compNode" presStyleCnt="0"/>
      <dgm:spPr/>
    </dgm:pt>
    <dgm:pt modelId="{F8C5E73F-20E8-4736-999A-BEC223A50D0F}" type="pres">
      <dgm:prSet presAssocID="{333D20F0-D31F-4D7B-A5D2-569048D7FB17}" presName="bgRect" presStyleLbl="bgShp" presStyleIdx="4" presStyleCnt="5"/>
      <dgm:spPr/>
    </dgm:pt>
    <dgm:pt modelId="{2FE9E6CA-281D-4356-9633-2F3A92FC8EA6}" type="pres">
      <dgm:prSet presAssocID="{333D20F0-D31F-4D7B-A5D2-569048D7FB1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7A2B1DA1-AAD1-428F-A561-F7611DCEB087}" type="pres">
      <dgm:prSet presAssocID="{333D20F0-D31F-4D7B-A5D2-569048D7FB17}" presName="spaceRect" presStyleCnt="0"/>
      <dgm:spPr/>
    </dgm:pt>
    <dgm:pt modelId="{B6D0665B-921E-4003-ABE4-A10AE7F6C6DC}" type="pres">
      <dgm:prSet presAssocID="{333D20F0-D31F-4D7B-A5D2-569048D7FB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E190A58-CE40-4205-8968-F2FE1FECF13B}" type="presOf" srcId="{270FA9F6-14C4-4A4D-B136-CE1F2274BDF7}" destId="{57CFA413-7443-409D-B0AF-F95CEDD3F16B}" srcOrd="0" destOrd="0" presId="urn:microsoft.com/office/officeart/2018/2/layout/IconVerticalSolidList"/>
    <dgm:cxn modelId="{99A66B61-CF82-4887-ABD5-CD5406F35340}" srcId="{0174F3D5-D692-45D5-AE6D-3A775D88EA25}" destId="{43C8F956-5921-4C50-9D97-FFC9083A6C2C}" srcOrd="2" destOrd="0" parTransId="{2BDEB9F9-78D6-4D3C-9D07-323E1E883823}" sibTransId="{3ACFAB7B-2320-49E1-A8F9-F4D1783E9B10}"/>
    <dgm:cxn modelId="{45FFAD7A-F49D-4341-9790-BB8A9729274A}" srcId="{0174F3D5-D692-45D5-AE6D-3A775D88EA25}" destId="{9C6FEBAC-F79A-4B53-813F-4C96DB38DD63}" srcOrd="3" destOrd="0" parTransId="{31047EB4-D56D-4F5E-90C7-A8F624F0E495}" sibTransId="{AD26FAB6-9D4E-47C2-A05D-2790FF67A8D9}"/>
    <dgm:cxn modelId="{5A8D9B83-7AEF-4546-85C9-41C80D764E51}" srcId="{0174F3D5-D692-45D5-AE6D-3A775D88EA25}" destId="{75FD8FAF-0D3A-41B6-93F2-25524D351596}" srcOrd="0" destOrd="0" parTransId="{BF33BDCA-AD7B-41EA-A907-59DA45B8360C}" sibTransId="{08F0D92B-EC3B-42F1-BE20-185EE2D8DA6C}"/>
    <dgm:cxn modelId="{01AE0D9F-3270-4CF2-9A96-F04093F47834}" type="presOf" srcId="{333D20F0-D31F-4D7B-A5D2-569048D7FB17}" destId="{B6D0665B-921E-4003-ABE4-A10AE7F6C6DC}" srcOrd="0" destOrd="0" presId="urn:microsoft.com/office/officeart/2018/2/layout/IconVerticalSolidList"/>
    <dgm:cxn modelId="{98F4F0A0-061B-486D-B50D-4174DBDC63E3}" srcId="{0174F3D5-D692-45D5-AE6D-3A775D88EA25}" destId="{270FA9F6-14C4-4A4D-B136-CE1F2274BDF7}" srcOrd="1" destOrd="0" parTransId="{18A147BB-3B61-4742-A7AF-4E7154760E85}" sibTransId="{1D1FEB4C-B0BE-4981-9C77-36A40522D728}"/>
    <dgm:cxn modelId="{59D771B4-2593-4834-A04C-3EFE8CC93F3C}" srcId="{0174F3D5-D692-45D5-AE6D-3A775D88EA25}" destId="{333D20F0-D31F-4D7B-A5D2-569048D7FB17}" srcOrd="4" destOrd="0" parTransId="{048B6160-5CE9-4DFB-AC7B-7CAC0D1373EF}" sibTransId="{1B16173D-FB11-4539-9B44-DD0E170039DD}"/>
    <dgm:cxn modelId="{91D944BA-5A7A-497D-8FE0-7EFBBADD71A1}" type="presOf" srcId="{43C8F956-5921-4C50-9D97-FFC9083A6C2C}" destId="{687137A0-C45E-410F-8C05-171AB9DE32FD}" srcOrd="0" destOrd="0" presId="urn:microsoft.com/office/officeart/2018/2/layout/IconVerticalSolidList"/>
    <dgm:cxn modelId="{826F1DD1-1A7B-483E-8E0A-005F88DD23D3}" type="presOf" srcId="{75FD8FAF-0D3A-41B6-93F2-25524D351596}" destId="{114E8F50-6B8D-483A-AB3A-0CBCDCFD4DAD}" srcOrd="0" destOrd="0" presId="urn:microsoft.com/office/officeart/2018/2/layout/IconVerticalSolidList"/>
    <dgm:cxn modelId="{0974B3EB-419A-4C3A-943F-1C12F32CCDF6}" type="presOf" srcId="{0174F3D5-D692-45D5-AE6D-3A775D88EA25}" destId="{816C04F6-F6C6-41B2-ABD2-7ED2BAF0AE79}" srcOrd="0" destOrd="0" presId="urn:microsoft.com/office/officeart/2018/2/layout/IconVerticalSolidList"/>
    <dgm:cxn modelId="{13F916F2-3043-4C6B-BD93-003D7032522B}" type="presOf" srcId="{9C6FEBAC-F79A-4B53-813F-4C96DB38DD63}" destId="{B64113B0-B056-4284-99F6-DC15C70D8A51}" srcOrd="0" destOrd="0" presId="urn:microsoft.com/office/officeart/2018/2/layout/IconVerticalSolidList"/>
    <dgm:cxn modelId="{1E74C945-4860-44CD-BD8F-25ED355A1445}" type="presParOf" srcId="{816C04F6-F6C6-41B2-ABD2-7ED2BAF0AE79}" destId="{D80EA83A-A733-4B7D-B4AB-3F4AE9D0E6B9}" srcOrd="0" destOrd="0" presId="urn:microsoft.com/office/officeart/2018/2/layout/IconVerticalSolidList"/>
    <dgm:cxn modelId="{4FFAE1E7-5519-49F0-A297-34D5C973D878}" type="presParOf" srcId="{D80EA83A-A733-4B7D-B4AB-3F4AE9D0E6B9}" destId="{223635B1-780B-4137-A2A2-C6F26C67DCF6}" srcOrd="0" destOrd="0" presId="urn:microsoft.com/office/officeart/2018/2/layout/IconVerticalSolidList"/>
    <dgm:cxn modelId="{4C838A68-3003-46D1-B67E-B87A3EA39891}" type="presParOf" srcId="{D80EA83A-A733-4B7D-B4AB-3F4AE9D0E6B9}" destId="{508F709F-5C26-4994-A845-E80C125964F9}" srcOrd="1" destOrd="0" presId="urn:microsoft.com/office/officeart/2018/2/layout/IconVerticalSolidList"/>
    <dgm:cxn modelId="{D9DFC96D-20C0-4F1A-8759-0537508754D8}" type="presParOf" srcId="{D80EA83A-A733-4B7D-B4AB-3F4AE9D0E6B9}" destId="{AD0D67BE-9F79-4608-A46B-F0539377037F}" srcOrd="2" destOrd="0" presId="urn:microsoft.com/office/officeart/2018/2/layout/IconVerticalSolidList"/>
    <dgm:cxn modelId="{ADD56B20-2FDE-41B2-97DF-D2F026C92586}" type="presParOf" srcId="{D80EA83A-A733-4B7D-B4AB-3F4AE9D0E6B9}" destId="{114E8F50-6B8D-483A-AB3A-0CBCDCFD4DAD}" srcOrd="3" destOrd="0" presId="urn:microsoft.com/office/officeart/2018/2/layout/IconVerticalSolidList"/>
    <dgm:cxn modelId="{39FF3DB5-5731-4C86-BBD8-E696FF4C470E}" type="presParOf" srcId="{816C04F6-F6C6-41B2-ABD2-7ED2BAF0AE79}" destId="{EFA55F4B-5E52-487C-BB26-93A3152110DD}" srcOrd="1" destOrd="0" presId="urn:microsoft.com/office/officeart/2018/2/layout/IconVerticalSolidList"/>
    <dgm:cxn modelId="{66129D38-9368-401D-A083-0732ABBB5F3C}" type="presParOf" srcId="{816C04F6-F6C6-41B2-ABD2-7ED2BAF0AE79}" destId="{B3E8CE37-C3C1-4A56-B4B7-C30CF3C83777}" srcOrd="2" destOrd="0" presId="urn:microsoft.com/office/officeart/2018/2/layout/IconVerticalSolidList"/>
    <dgm:cxn modelId="{2D8609CC-CF4D-4BCE-8278-4384AFF03DF3}" type="presParOf" srcId="{B3E8CE37-C3C1-4A56-B4B7-C30CF3C83777}" destId="{D8D279CC-5112-457C-970E-3B13810AC5FD}" srcOrd="0" destOrd="0" presId="urn:microsoft.com/office/officeart/2018/2/layout/IconVerticalSolidList"/>
    <dgm:cxn modelId="{E0BE40D1-6B44-43E9-8459-A7AE3F631E02}" type="presParOf" srcId="{B3E8CE37-C3C1-4A56-B4B7-C30CF3C83777}" destId="{9F945B48-F847-4755-A632-A865BF20F24A}" srcOrd="1" destOrd="0" presId="urn:microsoft.com/office/officeart/2018/2/layout/IconVerticalSolidList"/>
    <dgm:cxn modelId="{B219BA3E-546E-4F00-9739-A2F5216A1B22}" type="presParOf" srcId="{B3E8CE37-C3C1-4A56-B4B7-C30CF3C83777}" destId="{A2533201-467E-4C2B-B569-5E3A1DBE1E10}" srcOrd="2" destOrd="0" presId="urn:microsoft.com/office/officeart/2018/2/layout/IconVerticalSolidList"/>
    <dgm:cxn modelId="{6E2923AB-EFA2-468F-8B77-1B0EA66991A9}" type="presParOf" srcId="{B3E8CE37-C3C1-4A56-B4B7-C30CF3C83777}" destId="{57CFA413-7443-409D-B0AF-F95CEDD3F16B}" srcOrd="3" destOrd="0" presId="urn:microsoft.com/office/officeart/2018/2/layout/IconVerticalSolidList"/>
    <dgm:cxn modelId="{627C2045-9B53-467C-9147-2322A9D3945D}" type="presParOf" srcId="{816C04F6-F6C6-41B2-ABD2-7ED2BAF0AE79}" destId="{E00B2C29-552E-43C7-AD86-AB5C3355B63B}" srcOrd="3" destOrd="0" presId="urn:microsoft.com/office/officeart/2018/2/layout/IconVerticalSolidList"/>
    <dgm:cxn modelId="{0FB2EC54-AC5F-4DD9-ACB2-098C4AE42E27}" type="presParOf" srcId="{816C04F6-F6C6-41B2-ABD2-7ED2BAF0AE79}" destId="{AFD30ABE-8E3C-41A7-AC44-F8422A443F87}" srcOrd="4" destOrd="0" presId="urn:microsoft.com/office/officeart/2018/2/layout/IconVerticalSolidList"/>
    <dgm:cxn modelId="{17082DD9-C10D-44DF-9443-1A91ECE3EC0E}" type="presParOf" srcId="{AFD30ABE-8E3C-41A7-AC44-F8422A443F87}" destId="{A149F64E-E18B-4EC6-B0BB-788C594A52EF}" srcOrd="0" destOrd="0" presId="urn:microsoft.com/office/officeart/2018/2/layout/IconVerticalSolidList"/>
    <dgm:cxn modelId="{2EF02EF1-7895-4075-9956-894D64F243DF}" type="presParOf" srcId="{AFD30ABE-8E3C-41A7-AC44-F8422A443F87}" destId="{DBBAF3BE-FEEF-4CBB-AE8A-000A6BE78D66}" srcOrd="1" destOrd="0" presId="urn:microsoft.com/office/officeart/2018/2/layout/IconVerticalSolidList"/>
    <dgm:cxn modelId="{229D5B24-78AE-4041-A189-89B8F3C716DA}" type="presParOf" srcId="{AFD30ABE-8E3C-41A7-AC44-F8422A443F87}" destId="{21E7B393-9D85-492B-81D2-1DEC2606D828}" srcOrd="2" destOrd="0" presId="urn:microsoft.com/office/officeart/2018/2/layout/IconVerticalSolidList"/>
    <dgm:cxn modelId="{BEBB25DE-B9B6-4A7C-8E68-308D906C0131}" type="presParOf" srcId="{AFD30ABE-8E3C-41A7-AC44-F8422A443F87}" destId="{687137A0-C45E-410F-8C05-171AB9DE32FD}" srcOrd="3" destOrd="0" presId="urn:microsoft.com/office/officeart/2018/2/layout/IconVerticalSolidList"/>
    <dgm:cxn modelId="{EEC4E9BA-B354-47D9-A0E1-DEF6D22D32E0}" type="presParOf" srcId="{816C04F6-F6C6-41B2-ABD2-7ED2BAF0AE79}" destId="{49E24769-5365-43F4-869E-891905039BB3}" srcOrd="5" destOrd="0" presId="urn:microsoft.com/office/officeart/2018/2/layout/IconVerticalSolidList"/>
    <dgm:cxn modelId="{3C7DF29E-D6D6-4C5F-8265-F337470536BF}" type="presParOf" srcId="{816C04F6-F6C6-41B2-ABD2-7ED2BAF0AE79}" destId="{9A423CC0-0B29-4330-B5DF-BC1E07D33221}" srcOrd="6" destOrd="0" presId="urn:microsoft.com/office/officeart/2018/2/layout/IconVerticalSolidList"/>
    <dgm:cxn modelId="{DA101414-76C7-4CDF-8BED-80F2E77BBCC8}" type="presParOf" srcId="{9A423CC0-0B29-4330-B5DF-BC1E07D33221}" destId="{FD1E0D75-FC5C-4348-97AE-30BD83383EE9}" srcOrd="0" destOrd="0" presId="urn:microsoft.com/office/officeart/2018/2/layout/IconVerticalSolidList"/>
    <dgm:cxn modelId="{85D83B49-D2D9-40B1-B945-DCCCD29CD933}" type="presParOf" srcId="{9A423CC0-0B29-4330-B5DF-BC1E07D33221}" destId="{864BB76E-E326-4BAC-8089-6201ABFA6E26}" srcOrd="1" destOrd="0" presId="urn:microsoft.com/office/officeart/2018/2/layout/IconVerticalSolidList"/>
    <dgm:cxn modelId="{CFD8DD39-E933-432C-A0BA-086D4831727F}" type="presParOf" srcId="{9A423CC0-0B29-4330-B5DF-BC1E07D33221}" destId="{323CE94E-C2AE-4321-9CC0-561C63C6A3F4}" srcOrd="2" destOrd="0" presId="urn:microsoft.com/office/officeart/2018/2/layout/IconVerticalSolidList"/>
    <dgm:cxn modelId="{FBACCBF0-E3DF-46C6-BCA4-75EF7E1CE4E5}" type="presParOf" srcId="{9A423CC0-0B29-4330-B5DF-BC1E07D33221}" destId="{B64113B0-B056-4284-99F6-DC15C70D8A51}" srcOrd="3" destOrd="0" presId="urn:microsoft.com/office/officeart/2018/2/layout/IconVerticalSolidList"/>
    <dgm:cxn modelId="{81D06230-1576-4EB4-9F24-DCCBC435C162}" type="presParOf" srcId="{816C04F6-F6C6-41B2-ABD2-7ED2BAF0AE79}" destId="{8A7796E3-DB9A-420C-BEC2-064F85701584}" srcOrd="7" destOrd="0" presId="urn:microsoft.com/office/officeart/2018/2/layout/IconVerticalSolidList"/>
    <dgm:cxn modelId="{7B3969F1-1E82-4BBE-972F-7AD5F5D9FE65}" type="presParOf" srcId="{816C04F6-F6C6-41B2-ABD2-7ED2BAF0AE79}" destId="{7FBB236A-2D91-493A-BB11-125F5E6C278D}" srcOrd="8" destOrd="0" presId="urn:microsoft.com/office/officeart/2018/2/layout/IconVerticalSolidList"/>
    <dgm:cxn modelId="{63654588-E106-4904-B6FB-2C19E164EFD0}" type="presParOf" srcId="{7FBB236A-2D91-493A-BB11-125F5E6C278D}" destId="{F8C5E73F-20E8-4736-999A-BEC223A50D0F}" srcOrd="0" destOrd="0" presId="urn:microsoft.com/office/officeart/2018/2/layout/IconVerticalSolidList"/>
    <dgm:cxn modelId="{1EE7872D-EE6B-4538-BE1E-58D5D7620DEC}" type="presParOf" srcId="{7FBB236A-2D91-493A-BB11-125F5E6C278D}" destId="{2FE9E6CA-281D-4356-9633-2F3A92FC8EA6}" srcOrd="1" destOrd="0" presId="urn:microsoft.com/office/officeart/2018/2/layout/IconVerticalSolidList"/>
    <dgm:cxn modelId="{482D493D-DA8F-414B-8823-9740985C4360}" type="presParOf" srcId="{7FBB236A-2D91-493A-BB11-125F5E6C278D}" destId="{7A2B1DA1-AAD1-428F-A561-F7611DCEB087}" srcOrd="2" destOrd="0" presId="urn:microsoft.com/office/officeart/2018/2/layout/IconVerticalSolidList"/>
    <dgm:cxn modelId="{524D2B15-15BA-40DA-9F3E-980BB9EFC83C}" type="presParOf" srcId="{7FBB236A-2D91-493A-BB11-125F5E6C278D}" destId="{B6D0665B-921E-4003-ABE4-A10AE7F6C6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96832D-DFB4-464C-807F-EFB42D9B659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276C5E-B36B-4294-8932-A6115317CCE3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MA:38.000, beta globulin</a:t>
          </a:r>
          <a:endParaRPr lang="en-US">
            <a:solidFill>
              <a:schemeClr val="tx1"/>
            </a:solidFill>
          </a:endParaRPr>
        </a:p>
      </dgm:t>
    </dgm:pt>
    <dgm:pt modelId="{EB1F987A-7FE3-4A9A-8626-E0604C95ACB3}" type="parTrans" cxnId="{B641F26A-8B7A-4A61-9389-361296585FE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7719CBD-9EBD-469F-9BAD-213DE875BEFE}" type="sibTrans" cxnId="{B641F26A-8B7A-4A61-9389-361296585FE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D3E3B51-D155-43AB-983F-FB36B237E985}">
      <dgm:prSet/>
      <dgm:spPr/>
      <dgm:t>
        <a:bodyPr/>
        <a:lstStyle/>
        <a:p>
          <a:r>
            <a:rPr lang="tr-TR" b="1" dirty="0" err="1">
              <a:solidFill>
                <a:schemeClr val="tx1"/>
              </a:solidFill>
            </a:rPr>
            <a:t>Hepatosit</a:t>
          </a:r>
          <a:r>
            <a:rPr lang="tr-TR" b="1" dirty="0">
              <a:solidFill>
                <a:schemeClr val="tx1"/>
              </a:solidFill>
            </a:rPr>
            <a:t>, </a:t>
          </a:r>
          <a:r>
            <a:rPr lang="tr-TR" b="1" dirty="0" err="1">
              <a:solidFill>
                <a:schemeClr val="tx1"/>
              </a:solidFill>
            </a:rPr>
            <a:t>fibroblast</a:t>
          </a:r>
          <a:r>
            <a:rPr lang="tr-TR" b="1" dirty="0">
              <a:solidFill>
                <a:schemeClr val="tx1"/>
              </a:solidFill>
            </a:rPr>
            <a:t> </a:t>
          </a:r>
          <a:r>
            <a:rPr lang="tr-TR" b="1" dirty="0" err="1">
              <a:solidFill>
                <a:schemeClr val="tx1"/>
              </a:solidFill>
            </a:rPr>
            <a:t>makrofaj</a:t>
          </a:r>
          <a:r>
            <a:rPr lang="tr-TR" b="1" dirty="0">
              <a:solidFill>
                <a:schemeClr val="tx1"/>
              </a:solidFill>
            </a:rPr>
            <a:t>, </a:t>
          </a:r>
          <a:r>
            <a:rPr lang="tr-TR" b="1" dirty="0" err="1">
              <a:solidFill>
                <a:schemeClr val="tx1"/>
              </a:solidFill>
            </a:rPr>
            <a:t>endotelial</a:t>
          </a:r>
          <a:r>
            <a:rPr lang="tr-TR" b="1" dirty="0">
              <a:solidFill>
                <a:schemeClr val="tx1"/>
              </a:solidFill>
            </a:rPr>
            <a:t> hücreler tarafından sentezlenir</a:t>
          </a:r>
          <a:endParaRPr lang="en-US" dirty="0">
            <a:solidFill>
              <a:schemeClr val="tx1"/>
            </a:solidFill>
          </a:endParaRPr>
        </a:p>
      </dgm:t>
    </dgm:pt>
    <dgm:pt modelId="{190EDA36-EF13-4137-BE15-63352687C65B}" type="parTrans" cxnId="{82596E21-410F-45D2-9234-D41D7BD9F4B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07584DB-13E8-4D26-972E-73E6977D0310}" type="sibTrans" cxnId="{82596E21-410F-45D2-9234-D41D7BD9F4B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8322347-C364-4BFF-963C-53FBE687FE0A}">
      <dgm:prSet/>
      <dgm:spPr/>
      <dgm:t>
        <a:bodyPr/>
        <a:lstStyle/>
        <a:p>
          <a:r>
            <a:rPr lang="tr-TR" b="1" dirty="0" err="1">
              <a:solidFill>
                <a:schemeClr val="tx1"/>
              </a:solidFill>
            </a:rPr>
            <a:t>Kobalaminleri</a:t>
          </a:r>
          <a:r>
            <a:rPr lang="tr-TR" b="1" dirty="0">
              <a:solidFill>
                <a:schemeClr val="tx1"/>
              </a:solidFill>
            </a:rPr>
            <a:t> bağırsaktan karaciğere ve diğer dokulara taşır.</a:t>
          </a:r>
          <a:endParaRPr lang="en-US" dirty="0">
            <a:solidFill>
              <a:schemeClr val="tx1"/>
            </a:solidFill>
          </a:endParaRPr>
        </a:p>
      </dgm:t>
    </dgm:pt>
    <dgm:pt modelId="{678D9856-8102-4D32-AC27-A9F7504A8E21}" type="parTrans" cxnId="{5E09936C-818D-49F0-B617-2A4715C1EEB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3795F21-7D3F-493C-B97E-274FD194BDD8}" type="sibTrans" cxnId="{5E09936C-818D-49F0-B617-2A4715C1EEB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526585-CB17-4CD3-B434-7E55D79992C2}">
      <dgm:prSet/>
      <dgm:spPr/>
      <dgm:t>
        <a:bodyPr/>
        <a:lstStyle/>
        <a:p>
          <a:r>
            <a:rPr lang="tr-TR" b="1" u="sng">
              <a:solidFill>
                <a:schemeClr val="tx1"/>
              </a:solidFill>
            </a:rPr>
            <a:t>Fizyolojik açıdan en önemli taşıyıcıdır</a:t>
          </a:r>
          <a:r>
            <a:rPr lang="tr-TR" b="1">
              <a:solidFill>
                <a:schemeClr val="tx1"/>
              </a:solidFill>
            </a:rPr>
            <a:t>, ancak kobalaminlerin %10-30’unu taşır</a:t>
          </a:r>
          <a:endParaRPr lang="en-US">
            <a:solidFill>
              <a:schemeClr val="tx1"/>
            </a:solidFill>
          </a:endParaRPr>
        </a:p>
      </dgm:t>
    </dgm:pt>
    <dgm:pt modelId="{78AA6519-B271-4991-859A-5F581C9726DB}" type="parTrans" cxnId="{12717D18-1D41-4A09-97DB-173410CCE4B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C21ABDA-D631-45DD-8D2A-4C37A2B861BF}" type="sibTrans" cxnId="{12717D18-1D41-4A09-97DB-173410CCE4B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4A0F75E-1A1E-4E8A-9103-6E2B436AEE31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Dokudaki reseptörler tarafından tutulur</a:t>
          </a:r>
          <a:endParaRPr lang="en-US">
            <a:solidFill>
              <a:schemeClr val="tx1"/>
            </a:solidFill>
          </a:endParaRPr>
        </a:p>
      </dgm:t>
    </dgm:pt>
    <dgm:pt modelId="{65283749-4235-46AE-9205-ECD5736D3523}" type="parTrans" cxnId="{08EDE7FF-E55F-4916-8AA7-F473BA8CCAB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BAD6D61-C543-4778-8A2A-336CDF0C0958}" type="sibTrans" cxnId="{08EDE7FF-E55F-4916-8AA7-F473BA8CCAB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94E9C81-8EF9-4F81-9BA4-03D45283F724}">
      <dgm:prSet/>
      <dgm:spPr/>
      <dgm:t>
        <a:bodyPr/>
        <a:lstStyle/>
        <a:p>
          <a:r>
            <a:rPr lang="tr-TR" b="1">
              <a:solidFill>
                <a:schemeClr val="tx1"/>
              </a:solidFill>
            </a:rPr>
            <a:t>Metilkobalamin, adenozilkobalamin ve analogları bağlar</a:t>
          </a:r>
          <a:endParaRPr lang="en-US">
            <a:solidFill>
              <a:schemeClr val="tx1"/>
            </a:solidFill>
          </a:endParaRPr>
        </a:p>
      </dgm:t>
    </dgm:pt>
    <dgm:pt modelId="{B81B756F-6C82-4021-9D9B-B8F9DDFD425C}" type="parTrans" cxnId="{03C80BA0-799A-4081-B75F-6FF819AFA1E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2DE547C-57BF-47C1-83B8-83714736F158}" type="sibTrans" cxnId="{03C80BA0-799A-4081-B75F-6FF819AFA1E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8CAC36D-DA8F-C34E-B29F-8B24F7D6CF61}" type="pres">
      <dgm:prSet presAssocID="{B496832D-DFB4-464C-807F-EFB42D9B6599}" presName="diagram" presStyleCnt="0">
        <dgm:presLayoutVars>
          <dgm:dir/>
          <dgm:resizeHandles val="exact"/>
        </dgm:presLayoutVars>
      </dgm:prSet>
      <dgm:spPr/>
    </dgm:pt>
    <dgm:pt modelId="{CD1BDB67-C24F-6048-B2A8-B4406A2A7588}" type="pres">
      <dgm:prSet presAssocID="{E1276C5E-B36B-4294-8932-A6115317CCE3}" presName="node" presStyleLbl="node1" presStyleIdx="0" presStyleCnt="6">
        <dgm:presLayoutVars>
          <dgm:bulletEnabled val="1"/>
        </dgm:presLayoutVars>
      </dgm:prSet>
      <dgm:spPr/>
    </dgm:pt>
    <dgm:pt modelId="{FA06AC30-79BB-6A4B-BD97-950C9E6F87B9}" type="pres">
      <dgm:prSet presAssocID="{87719CBD-9EBD-469F-9BAD-213DE875BEFE}" presName="sibTrans" presStyleCnt="0"/>
      <dgm:spPr/>
    </dgm:pt>
    <dgm:pt modelId="{F5123E31-8CA3-7A4B-98F0-0192D0988A0C}" type="pres">
      <dgm:prSet presAssocID="{7D3E3B51-D155-43AB-983F-FB36B237E985}" presName="node" presStyleLbl="node1" presStyleIdx="1" presStyleCnt="6">
        <dgm:presLayoutVars>
          <dgm:bulletEnabled val="1"/>
        </dgm:presLayoutVars>
      </dgm:prSet>
      <dgm:spPr/>
    </dgm:pt>
    <dgm:pt modelId="{4593AC2A-7E41-7743-911C-9E075E8F1DCA}" type="pres">
      <dgm:prSet presAssocID="{507584DB-13E8-4D26-972E-73E6977D0310}" presName="sibTrans" presStyleCnt="0"/>
      <dgm:spPr/>
    </dgm:pt>
    <dgm:pt modelId="{590AE687-B9A3-0A49-9A00-5D9CF135D24F}" type="pres">
      <dgm:prSet presAssocID="{78322347-C364-4BFF-963C-53FBE687FE0A}" presName="node" presStyleLbl="node1" presStyleIdx="2" presStyleCnt="6" custLinFactNeighborX="-2106" custLinFactNeighborY="380">
        <dgm:presLayoutVars>
          <dgm:bulletEnabled val="1"/>
        </dgm:presLayoutVars>
      </dgm:prSet>
      <dgm:spPr/>
    </dgm:pt>
    <dgm:pt modelId="{17371CC2-203E-1A4E-A546-7E97CC7855D9}" type="pres">
      <dgm:prSet presAssocID="{43795F21-7D3F-493C-B97E-274FD194BDD8}" presName="sibTrans" presStyleCnt="0"/>
      <dgm:spPr/>
    </dgm:pt>
    <dgm:pt modelId="{D7D1F31E-222C-B149-9E66-D86FE4F215A4}" type="pres">
      <dgm:prSet presAssocID="{DC526585-CB17-4CD3-B434-7E55D79992C2}" presName="node" presStyleLbl="node1" presStyleIdx="3" presStyleCnt="6">
        <dgm:presLayoutVars>
          <dgm:bulletEnabled val="1"/>
        </dgm:presLayoutVars>
      </dgm:prSet>
      <dgm:spPr/>
    </dgm:pt>
    <dgm:pt modelId="{AF7107CB-40AF-6948-AB8A-945EE3B6D39B}" type="pres">
      <dgm:prSet presAssocID="{8C21ABDA-D631-45DD-8D2A-4C37A2B861BF}" presName="sibTrans" presStyleCnt="0"/>
      <dgm:spPr/>
    </dgm:pt>
    <dgm:pt modelId="{3B520496-4621-124D-BA03-8CF28F50EDB2}" type="pres">
      <dgm:prSet presAssocID="{F4A0F75E-1A1E-4E8A-9103-6E2B436AEE31}" presName="node" presStyleLbl="node1" presStyleIdx="4" presStyleCnt="6">
        <dgm:presLayoutVars>
          <dgm:bulletEnabled val="1"/>
        </dgm:presLayoutVars>
      </dgm:prSet>
      <dgm:spPr/>
    </dgm:pt>
    <dgm:pt modelId="{8FAC443F-54E1-DE48-8161-A4F389B920BB}" type="pres">
      <dgm:prSet presAssocID="{0BAD6D61-C543-4778-8A2A-336CDF0C0958}" presName="sibTrans" presStyleCnt="0"/>
      <dgm:spPr/>
    </dgm:pt>
    <dgm:pt modelId="{AC4E5E7C-F14E-FE4C-82C2-B5C746F2EF39}" type="pres">
      <dgm:prSet presAssocID="{894E9C81-8EF9-4F81-9BA4-03D45283F724}" presName="node" presStyleLbl="node1" presStyleIdx="5" presStyleCnt="6">
        <dgm:presLayoutVars>
          <dgm:bulletEnabled val="1"/>
        </dgm:presLayoutVars>
      </dgm:prSet>
      <dgm:spPr/>
    </dgm:pt>
  </dgm:ptLst>
  <dgm:cxnLst>
    <dgm:cxn modelId="{3DC4E010-6789-394B-B33F-DABEB394A74D}" type="presOf" srcId="{DC526585-CB17-4CD3-B434-7E55D79992C2}" destId="{D7D1F31E-222C-B149-9E66-D86FE4F215A4}" srcOrd="0" destOrd="0" presId="urn:microsoft.com/office/officeart/2005/8/layout/default"/>
    <dgm:cxn modelId="{83810314-CB16-854D-B345-12DC7E3DDD65}" type="presOf" srcId="{B496832D-DFB4-464C-807F-EFB42D9B6599}" destId="{B8CAC36D-DA8F-C34E-B29F-8B24F7D6CF61}" srcOrd="0" destOrd="0" presId="urn:microsoft.com/office/officeart/2005/8/layout/default"/>
    <dgm:cxn modelId="{12717D18-1D41-4A09-97DB-173410CCE4B5}" srcId="{B496832D-DFB4-464C-807F-EFB42D9B6599}" destId="{DC526585-CB17-4CD3-B434-7E55D79992C2}" srcOrd="3" destOrd="0" parTransId="{78AA6519-B271-4991-859A-5F581C9726DB}" sibTransId="{8C21ABDA-D631-45DD-8D2A-4C37A2B861BF}"/>
    <dgm:cxn modelId="{82596E21-410F-45D2-9234-D41D7BD9F4B2}" srcId="{B496832D-DFB4-464C-807F-EFB42D9B6599}" destId="{7D3E3B51-D155-43AB-983F-FB36B237E985}" srcOrd="1" destOrd="0" parTransId="{190EDA36-EF13-4137-BE15-63352687C65B}" sibTransId="{507584DB-13E8-4D26-972E-73E6977D0310}"/>
    <dgm:cxn modelId="{6ED36223-4AC7-4047-9D1C-4B6FEF00FA08}" type="presOf" srcId="{894E9C81-8EF9-4F81-9BA4-03D45283F724}" destId="{AC4E5E7C-F14E-FE4C-82C2-B5C746F2EF39}" srcOrd="0" destOrd="0" presId="urn:microsoft.com/office/officeart/2005/8/layout/default"/>
    <dgm:cxn modelId="{371CBC4E-D8C0-394F-971E-C341BA6A19B3}" type="presOf" srcId="{F4A0F75E-1A1E-4E8A-9103-6E2B436AEE31}" destId="{3B520496-4621-124D-BA03-8CF28F50EDB2}" srcOrd="0" destOrd="0" presId="urn:microsoft.com/office/officeart/2005/8/layout/default"/>
    <dgm:cxn modelId="{EC2B346A-E259-8447-8448-7BB2AF54194D}" type="presOf" srcId="{7D3E3B51-D155-43AB-983F-FB36B237E985}" destId="{F5123E31-8CA3-7A4B-98F0-0192D0988A0C}" srcOrd="0" destOrd="0" presId="urn:microsoft.com/office/officeart/2005/8/layout/default"/>
    <dgm:cxn modelId="{B641F26A-8B7A-4A61-9389-361296585FE2}" srcId="{B496832D-DFB4-464C-807F-EFB42D9B6599}" destId="{E1276C5E-B36B-4294-8932-A6115317CCE3}" srcOrd="0" destOrd="0" parTransId="{EB1F987A-7FE3-4A9A-8626-E0604C95ACB3}" sibTransId="{87719CBD-9EBD-469F-9BAD-213DE875BEFE}"/>
    <dgm:cxn modelId="{5E09936C-818D-49F0-B617-2A4715C1EEBE}" srcId="{B496832D-DFB4-464C-807F-EFB42D9B6599}" destId="{78322347-C364-4BFF-963C-53FBE687FE0A}" srcOrd="2" destOrd="0" parTransId="{678D9856-8102-4D32-AC27-A9F7504A8E21}" sibTransId="{43795F21-7D3F-493C-B97E-274FD194BDD8}"/>
    <dgm:cxn modelId="{03C80BA0-799A-4081-B75F-6FF819AFA1E2}" srcId="{B496832D-DFB4-464C-807F-EFB42D9B6599}" destId="{894E9C81-8EF9-4F81-9BA4-03D45283F724}" srcOrd="5" destOrd="0" parTransId="{B81B756F-6C82-4021-9D9B-B8F9DDFD425C}" sibTransId="{62DE547C-57BF-47C1-83B8-83714736F158}"/>
    <dgm:cxn modelId="{8FAF61D1-FB80-0248-BE4E-7212119951FC}" type="presOf" srcId="{78322347-C364-4BFF-963C-53FBE687FE0A}" destId="{590AE687-B9A3-0A49-9A00-5D9CF135D24F}" srcOrd="0" destOrd="0" presId="urn:microsoft.com/office/officeart/2005/8/layout/default"/>
    <dgm:cxn modelId="{3D8988E6-9FA6-574B-8BAA-936BB9D7199A}" type="presOf" srcId="{E1276C5E-B36B-4294-8932-A6115317CCE3}" destId="{CD1BDB67-C24F-6048-B2A8-B4406A2A7588}" srcOrd="0" destOrd="0" presId="urn:microsoft.com/office/officeart/2005/8/layout/default"/>
    <dgm:cxn modelId="{08EDE7FF-E55F-4916-8AA7-F473BA8CCAB5}" srcId="{B496832D-DFB4-464C-807F-EFB42D9B6599}" destId="{F4A0F75E-1A1E-4E8A-9103-6E2B436AEE31}" srcOrd="4" destOrd="0" parTransId="{65283749-4235-46AE-9205-ECD5736D3523}" sibTransId="{0BAD6D61-C543-4778-8A2A-336CDF0C0958}"/>
    <dgm:cxn modelId="{EF160E57-97B8-D64F-8E04-58B07C706E76}" type="presParOf" srcId="{B8CAC36D-DA8F-C34E-B29F-8B24F7D6CF61}" destId="{CD1BDB67-C24F-6048-B2A8-B4406A2A7588}" srcOrd="0" destOrd="0" presId="urn:microsoft.com/office/officeart/2005/8/layout/default"/>
    <dgm:cxn modelId="{387CA7E5-672A-4C4D-9327-170FD19E8D75}" type="presParOf" srcId="{B8CAC36D-DA8F-C34E-B29F-8B24F7D6CF61}" destId="{FA06AC30-79BB-6A4B-BD97-950C9E6F87B9}" srcOrd="1" destOrd="0" presId="urn:microsoft.com/office/officeart/2005/8/layout/default"/>
    <dgm:cxn modelId="{1DC7773A-3BCD-4148-89B3-9976C15AC5E4}" type="presParOf" srcId="{B8CAC36D-DA8F-C34E-B29F-8B24F7D6CF61}" destId="{F5123E31-8CA3-7A4B-98F0-0192D0988A0C}" srcOrd="2" destOrd="0" presId="urn:microsoft.com/office/officeart/2005/8/layout/default"/>
    <dgm:cxn modelId="{03E483E4-ED86-4341-9065-72ADFDD81F51}" type="presParOf" srcId="{B8CAC36D-DA8F-C34E-B29F-8B24F7D6CF61}" destId="{4593AC2A-7E41-7743-911C-9E075E8F1DCA}" srcOrd="3" destOrd="0" presId="urn:microsoft.com/office/officeart/2005/8/layout/default"/>
    <dgm:cxn modelId="{E02B6DFE-6AD1-6E43-98C6-E31953263C98}" type="presParOf" srcId="{B8CAC36D-DA8F-C34E-B29F-8B24F7D6CF61}" destId="{590AE687-B9A3-0A49-9A00-5D9CF135D24F}" srcOrd="4" destOrd="0" presId="urn:microsoft.com/office/officeart/2005/8/layout/default"/>
    <dgm:cxn modelId="{80CA66A9-A3A6-C94B-A0F2-B49EEE2A7F35}" type="presParOf" srcId="{B8CAC36D-DA8F-C34E-B29F-8B24F7D6CF61}" destId="{17371CC2-203E-1A4E-A546-7E97CC7855D9}" srcOrd="5" destOrd="0" presId="urn:microsoft.com/office/officeart/2005/8/layout/default"/>
    <dgm:cxn modelId="{2E803F88-BD5D-4F47-8A18-94490F2C3B8B}" type="presParOf" srcId="{B8CAC36D-DA8F-C34E-B29F-8B24F7D6CF61}" destId="{D7D1F31E-222C-B149-9E66-D86FE4F215A4}" srcOrd="6" destOrd="0" presId="urn:microsoft.com/office/officeart/2005/8/layout/default"/>
    <dgm:cxn modelId="{B83DD63F-8F59-A04B-9524-34A1253300B3}" type="presParOf" srcId="{B8CAC36D-DA8F-C34E-B29F-8B24F7D6CF61}" destId="{AF7107CB-40AF-6948-AB8A-945EE3B6D39B}" srcOrd="7" destOrd="0" presId="urn:microsoft.com/office/officeart/2005/8/layout/default"/>
    <dgm:cxn modelId="{25960078-8E6E-AA4A-9B0A-2E19F4064547}" type="presParOf" srcId="{B8CAC36D-DA8F-C34E-B29F-8B24F7D6CF61}" destId="{3B520496-4621-124D-BA03-8CF28F50EDB2}" srcOrd="8" destOrd="0" presId="urn:microsoft.com/office/officeart/2005/8/layout/default"/>
    <dgm:cxn modelId="{77AAB5CE-185B-5A4A-93C5-29C1A4C8D4F0}" type="presParOf" srcId="{B8CAC36D-DA8F-C34E-B29F-8B24F7D6CF61}" destId="{8FAC443F-54E1-DE48-8161-A4F389B920BB}" srcOrd="9" destOrd="0" presId="urn:microsoft.com/office/officeart/2005/8/layout/default"/>
    <dgm:cxn modelId="{C47A665C-7C91-4745-9A3C-5CB1BA68BA4A}" type="presParOf" srcId="{B8CAC36D-DA8F-C34E-B29F-8B24F7D6CF61}" destId="{AC4E5E7C-F14E-FE4C-82C2-B5C746F2EF3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61D01-560F-6E47-9C75-6EC4644231D3}">
      <dsp:nvSpPr>
        <dsp:cNvPr id="0" name=""/>
        <dsp:cNvSpPr/>
      </dsp:nvSpPr>
      <dsp:spPr>
        <a:xfrm>
          <a:off x="0" y="119413"/>
          <a:ext cx="6371782" cy="16956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Makrositer anemiler megaloblastik ve nonmegaloblastik olmak üzere ikiye ayrılır</a:t>
          </a:r>
          <a:endParaRPr lang="en-US" sz="2200" kern="1200"/>
        </a:p>
      </dsp:txBody>
      <dsp:txXfrm>
        <a:off x="82773" y="202186"/>
        <a:ext cx="6206236" cy="1530076"/>
      </dsp:txXfrm>
    </dsp:sp>
    <dsp:sp modelId="{BBB82BDB-B044-3846-8A97-0B02D119D2AC}">
      <dsp:nvSpPr>
        <dsp:cNvPr id="0" name=""/>
        <dsp:cNvSpPr/>
      </dsp:nvSpPr>
      <dsp:spPr>
        <a:xfrm>
          <a:off x="0" y="1878396"/>
          <a:ext cx="6371782" cy="1695622"/>
        </a:xfrm>
        <a:prstGeom prst="roundRect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Megaloblastik anemiler DNA sentezinde bozulmaya bağlı olarak gelişen anemilerdir. Sorun kemik iliğinde eritrosit yapımındadır.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En sık nedeni vitamin B12 ve folik </a:t>
          </a:r>
          <a:r>
            <a:rPr lang="tr-TR" sz="2200" kern="1200" dirty="0" err="1"/>
            <a:t>asid</a:t>
          </a:r>
          <a:r>
            <a:rPr lang="tr-TR" sz="2200" kern="1200" dirty="0"/>
            <a:t> eksikliğidir.</a:t>
          </a:r>
          <a:endParaRPr lang="en-US" sz="2200" kern="1200" dirty="0"/>
        </a:p>
      </dsp:txBody>
      <dsp:txXfrm>
        <a:off x="82773" y="1961169"/>
        <a:ext cx="6206236" cy="1530076"/>
      </dsp:txXfrm>
    </dsp:sp>
    <dsp:sp modelId="{37FDD21B-F6E4-FB4A-B3C6-28D6F9A181A3}">
      <dsp:nvSpPr>
        <dsp:cNvPr id="0" name=""/>
        <dsp:cNvSpPr/>
      </dsp:nvSpPr>
      <dsp:spPr>
        <a:xfrm>
          <a:off x="0" y="3637378"/>
          <a:ext cx="6371782" cy="1695622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Nonmegaloblastik makrositk anemilerde sorun çoğunlukla kemik iliği dışı faktörlere ikincil olarak gelişir. </a:t>
          </a:r>
          <a:endParaRPr lang="en-US" sz="2200" kern="1200"/>
        </a:p>
      </dsp:txBody>
      <dsp:txXfrm>
        <a:off x="82773" y="3720151"/>
        <a:ext cx="6206236" cy="15300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C22C4-5D93-0146-9706-3199CC1F2EFD}">
      <dsp:nvSpPr>
        <dsp:cNvPr id="0" name=""/>
        <dsp:cNvSpPr/>
      </dsp:nvSpPr>
      <dsp:spPr>
        <a:xfrm>
          <a:off x="2869337" y="1102241"/>
          <a:ext cx="629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948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167575" y="1144660"/>
        <a:ext cx="33004" cy="6600"/>
      </dsp:txXfrm>
    </dsp:sp>
    <dsp:sp modelId="{1487375E-01CE-5A4F-A1C9-08CC5EFAF9FF}">
      <dsp:nvSpPr>
        <dsp:cNvPr id="0" name=""/>
        <dsp:cNvSpPr/>
      </dsp:nvSpPr>
      <dsp:spPr>
        <a:xfrm>
          <a:off x="1219" y="286985"/>
          <a:ext cx="2869917" cy="17219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628" tIns="147614" rIns="140628" bIns="147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>
              <a:solidFill>
                <a:schemeClr val="tx1"/>
              </a:solidFill>
            </a:rPr>
            <a:t>Vitamin B12 serum seviyesi 163-925ng/L</a:t>
          </a:r>
          <a:endParaRPr lang="en-US" sz="1700" kern="1200">
            <a:solidFill>
              <a:schemeClr val="tx1"/>
            </a:solidFill>
          </a:endParaRPr>
        </a:p>
      </dsp:txBody>
      <dsp:txXfrm>
        <a:off x="1219" y="286985"/>
        <a:ext cx="2869917" cy="1721950"/>
      </dsp:txXfrm>
    </dsp:sp>
    <dsp:sp modelId="{9B2A12DA-5B98-894D-A7EE-196A728665F6}">
      <dsp:nvSpPr>
        <dsp:cNvPr id="0" name=""/>
        <dsp:cNvSpPr/>
      </dsp:nvSpPr>
      <dsp:spPr>
        <a:xfrm>
          <a:off x="6760486" y="1102241"/>
          <a:ext cx="629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9481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7058725" y="1144660"/>
        <a:ext cx="33004" cy="6600"/>
      </dsp:txXfrm>
    </dsp:sp>
    <dsp:sp modelId="{257CB17C-CE4A-B647-B119-D172C98C5207}">
      <dsp:nvSpPr>
        <dsp:cNvPr id="0" name=""/>
        <dsp:cNvSpPr/>
      </dsp:nvSpPr>
      <dsp:spPr>
        <a:xfrm>
          <a:off x="3531218" y="286985"/>
          <a:ext cx="3231068" cy="17219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628" tIns="147614" rIns="140628" bIns="147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>
              <a:solidFill>
                <a:schemeClr val="tx1"/>
              </a:solidFill>
            </a:rPr>
            <a:t>Serumda bulunan V B12 ‘</a:t>
          </a:r>
          <a:r>
            <a:rPr lang="tr-TR" sz="1700" kern="1200" dirty="0" err="1">
              <a:solidFill>
                <a:schemeClr val="tx1"/>
              </a:solidFill>
            </a:rPr>
            <a:t>nin</a:t>
          </a:r>
          <a:r>
            <a:rPr lang="tr-TR" sz="1700" kern="1200" dirty="0">
              <a:solidFill>
                <a:schemeClr val="tx1"/>
              </a:solidFill>
            </a:rPr>
            <a:t> çoğu </a:t>
          </a:r>
          <a:r>
            <a:rPr lang="tr-TR" sz="1700" kern="1200" dirty="0" err="1">
              <a:solidFill>
                <a:schemeClr val="tx1"/>
              </a:solidFill>
            </a:rPr>
            <a:t>metilkobalamin</a:t>
          </a:r>
          <a:r>
            <a:rPr lang="tr-TR" sz="1700" kern="1200" dirty="0">
              <a:solidFill>
                <a:schemeClr val="tx1"/>
              </a:solidFill>
            </a:rPr>
            <a:t> şeklindedir, az miktarda </a:t>
          </a:r>
          <a:r>
            <a:rPr lang="tr-TR" sz="1700" kern="1200" dirty="0" err="1">
              <a:solidFill>
                <a:schemeClr val="tx1"/>
              </a:solidFill>
            </a:rPr>
            <a:t>deoksiadenozil</a:t>
          </a:r>
          <a:r>
            <a:rPr lang="tr-TR" sz="1700" kern="1200" dirty="0">
              <a:solidFill>
                <a:schemeClr val="tx1"/>
              </a:solidFill>
            </a:rPr>
            <a:t> </a:t>
          </a:r>
          <a:r>
            <a:rPr lang="tr-TR" sz="1700" kern="1200" dirty="0" err="1">
              <a:solidFill>
                <a:schemeClr val="tx1"/>
              </a:solidFill>
            </a:rPr>
            <a:t>kobalamin</a:t>
          </a:r>
          <a:r>
            <a:rPr lang="tr-TR" sz="1700" kern="1200" dirty="0">
              <a:solidFill>
                <a:schemeClr val="tx1"/>
              </a:solidFill>
            </a:rPr>
            <a:t> şeklindedir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3531218" y="286985"/>
        <a:ext cx="3231068" cy="1721950"/>
      </dsp:txXfrm>
    </dsp:sp>
    <dsp:sp modelId="{BD0D2C6D-C5C6-6F4E-8D18-5C77BFE348A9}">
      <dsp:nvSpPr>
        <dsp:cNvPr id="0" name=""/>
        <dsp:cNvSpPr/>
      </dsp:nvSpPr>
      <dsp:spPr>
        <a:xfrm>
          <a:off x="1436178" y="2007136"/>
          <a:ext cx="7421147" cy="629481"/>
        </a:xfrm>
        <a:custGeom>
          <a:avLst/>
          <a:gdLst/>
          <a:ahLst/>
          <a:cxnLst/>
          <a:rect l="0" t="0" r="0" b="0"/>
          <a:pathLst>
            <a:path>
              <a:moveTo>
                <a:pt x="7421147" y="0"/>
              </a:moveTo>
              <a:lnTo>
                <a:pt x="7421147" y="331840"/>
              </a:lnTo>
              <a:lnTo>
                <a:pt x="0" y="331840"/>
              </a:lnTo>
              <a:lnTo>
                <a:pt x="0" y="62948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4960491" y="2318576"/>
        <a:ext cx="372522" cy="6600"/>
      </dsp:txXfrm>
    </dsp:sp>
    <dsp:sp modelId="{2D0BCA84-71C5-4A42-B863-3B7BABEB89B7}">
      <dsp:nvSpPr>
        <dsp:cNvPr id="0" name=""/>
        <dsp:cNvSpPr/>
      </dsp:nvSpPr>
      <dsp:spPr>
        <a:xfrm>
          <a:off x="7422367" y="286985"/>
          <a:ext cx="2869917" cy="17219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628" tIns="147614" rIns="140628" bIns="147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 err="1">
              <a:solidFill>
                <a:schemeClr val="tx1"/>
              </a:solidFill>
              <a:highlight>
                <a:srgbClr val="FFFF00"/>
              </a:highlight>
            </a:rPr>
            <a:t>Metabolik</a:t>
          </a:r>
          <a:r>
            <a:rPr lang="tr-TR" sz="1700" b="1" kern="1200" dirty="0">
              <a:solidFill>
                <a:schemeClr val="tx1"/>
              </a:solidFill>
              <a:highlight>
                <a:srgbClr val="FFFF00"/>
              </a:highlight>
            </a:rPr>
            <a:t> olarak sadece metil ve </a:t>
          </a:r>
          <a:r>
            <a:rPr lang="tr-TR" sz="1700" b="1" kern="1200" dirty="0" err="1">
              <a:solidFill>
                <a:schemeClr val="tx1"/>
              </a:solidFill>
              <a:highlight>
                <a:srgbClr val="FFFF00"/>
              </a:highlight>
            </a:rPr>
            <a:t>adenozil</a:t>
          </a:r>
          <a:r>
            <a:rPr lang="tr-TR" sz="1700" b="1" kern="1200" dirty="0">
              <a:solidFill>
                <a:schemeClr val="tx1"/>
              </a:solidFill>
              <a:highlight>
                <a:srgbClr val="FFFF00"/>
              </a:highlight>
            </a:rPr>
            <a:t> </a:t>
          </a:r>
          <a:r>
            <a:rPr lang="tr-TR" sz="1700" b="1" kern="1200" dirty="0" err="1">
              <a:solidFill>
                <a:schemeClr val="tx1"/>
              </a:solidFill>
              <a:highlight>
                <a:srgbClr val="FFFF00"/>
              </a:highlight>
            </a:rPr>
            <a:t>kobalamin</a:t>
          </a:r>
          <a:r>
            <a:rPr lang="tr-TR" sz="1700" b="1" kern="1200" dirty="0">
              <a:solidFill>
                <a:schemeClr val="tx1"/>
              </a:solidFill>
              <a:highlight>
                <a:srgbClr val="FFFF00"/>
              </a:highlight>
            </a:rPr>
            <a:t> etkilidir</a:t>
          </a:r>
          <a:endParaRPr lang="en-US" sz="1700" kern="1200" dirty="0">
            <a:solidFill>
              <a:schemeClr val="tx1"/>
            </a:solidFill>
            <a:highlight>
              <a:srgbClr val="FFFF00"/>
            </a:highlight>
          </a:endParaRPr>
        </a:p>
      </dsp:txBody>
      <dsp:txXfrm>
        <a:off x="7422367" y="286985"/>
        <a:ext cx="2869917" cy="1721950"/>
      </dsp:txXfrm>
    </dsp:sp>
    <dsp:sp modelId="{D6989CDD-DE4C-1245-9261-D2D6CF2C3636}">
      <dsp:nvSpPr>
        <dsp:cNvPr id="0" name=""/>
        <dsp:cNvSpPr/>
      </dsp:nvSpPr>
      <dsp:spPr>
        <a:xfrm>
          <a:off x="2869337" y="3484272"/>
          <a:ext cx="629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9481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167575" y="3526692"/>
        <a:ext cx="33004" cy="6600"/>
      </dsp:txXfrm>
    </dsp:sp>
    <dsp:sp modelId="{83B1E617-11F7-544C-97F2-C3DD05CF6752}">
      <dsp:nvSpPr>
        <dsp:cNvPr id="0" name=""/>
        <dsp:cNvSpPr/>
      </dsp:nvSpPr>
      <dsp:spPr>
        <a:xfrm>
          <a:off x="1219" y="2669017"/>
          <a:ext cx="2869917" cy="17219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628" tIns="147614" rIns="140628" bIns="147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solidFill>
                <a:schemeClr val="tx1"/>
              </a:solidFill>
            </a:rPr>
            <a:t>Metilkobalamin metil transferinde rol alır</a:t>
          </a:r>
          <a:endParaRPr lang="en-US" sz="1700" kern="1200">
            <a:solidFill>
              <a:schemeClr val="tx1"/>
            </a:solidFill>
          </a:endParaRPr>
        </a:p>
      </dsp:txBody>
      <dsp:txXfrm>
        <a:off x="1219" y="2669017"/>
        <a:ext cx="2869917" cy="1721950"/>
      </dsp:txXfrm>
    </dsp:sp>
    <dsp:sp modelId="{068D45AA-53C6-E341-8A87-6138836F10DA}">
      <dsp:nvSpPr>
        <dsp:cNvPr id="0" name=""/>
        <dsp:cNvSpPr/>
      </dsp:nvSpPr>
      <dsp:spPr>
        <a:xfrm>
          <a:off x="6399336" y="3484272"/>
          <a:ext cx="629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9481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6697574" y="3526692"/>
        <a:ext cx="33004" cy="6600"/>
      </dsp:txXfrm>
    </dsp:sp>
    <dsp:sp modelId="{E2A0863F-5DAD-4949-A7AA-9050D6070D6D}">
      <dsp:nvSpPr>
        <dsp:cNvPr id="0" name=""/>
        <dsp:cNvSpPr/>
      </dsp:nvSpPr>
      <dsp:spPr>
        <a:xfrm>
          <a:off x="3531218" y="2669017"/>
          <a:ext cx="2869917" cy="17219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628" tIns="147614" rIns="140628" bIns="147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solidFill>
                <a:schemeClr val="tx1"/>
              </a:solidFill>
            </a:rPr>
            <a:t>Deoksiadenozilkobalamin karbon atomları arasında hidrojen iyonu transferi yapar</a:t>
          </a:r>
          <a:endParaRPr lang="en-US" sz="1700" kern="1200">
            <a:solidFill>
              <a:schemeClr val="tx1"/>
            </a:solidFill>
          </a:endParaRPr>
        </a:p>
      </dsp:txBody>
      <dsp:txXfrm>
        <a:off x="3531218" y="2669017"/>
        <a:ext cx="2869917" cy="1721950"/>
      </dsp:txXfrm>
    </dsp:sp>
    <dsp:sp modelId="{25B115F7-D54A-A34A-8CB7-E13B9F1A6363}">
      <dsp:nvSpPr>
        <dsp:cNvPr id="0" name=""/>
        <dsp:cNvSpPr/>
      </dsp:nvSpPr>
      <dsp:spPr>
        <a:xfrm>
          <a:off x="7061217" y="2669017"/>
          <a:ext cx="2869917" cy="17219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628" tIns="147614" rIns="140628" bIns="147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solidFill>
                <a:schemeClr val="tx1"/>
              </a:solidFill>
            </a:rPr>
            <a:t>Myelin sentezinde rol alır</a:t>
          </a:r>
          <a:endParaRPr lang="en-US" sz="1700" kern="1200">
            <a:solidFill>
              <a:schemeClr val="tx1"/>
            </a:solidFill>
          </a:endParaRPr>
        </a:p>
      </dsp:txBody>
      <dsp:txXfrm>
        <a:off x="7061217" y="2669017"/>
        <a:ext cx="2869917" cy="17219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017FB-F61A-E04B-B14D-0C42679129D4}">
      <dsp:nvSpPr>
        <dsp:cNvPr id="0" name=""/>
        <dsp:cNvSpPr/>
      </dsp:nvSpPr>
      <dsp:spPr>
        <a:xfrm>
          <a:off x="0" y="728554"/>
          <a:ext cx="5789187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Homosisteini metionine dönüşünü sağlayan metionin sentetazın (MS) koenzimidir</a:t>
          </a:r>
          <a:endParaRPr lang="en-US" sz="2000" kern="1200"/>
        </a:p>
      </dsp:txBody>
      <dsp:txXfrm>
        <a:off x="38838" y="767392"/>
        <a:ext cx="5711511" cy="717924"/>
      </dsp:txXfrm>
    </dsp:sp>
    <dsp:sp modelId="{C952F35A-C9B7-B74B-AACF-5B890085BFE8}">
      <dsp:nvSpPr>
        <dsp:cNvPr id="0" name=""/>
        <dsp:cNvSpPr/>
      </dsp:nvSpPr>
      <dsp:spPr>
        <a:xfrm>
          <a:off x="0" y="1581754"/>
          <a:ext cx="5789187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Reaksiyonda metil grubu metil-cbl’den gelir</a:t>
          </a:r>
          <a:endParaRPr lang="en-US" sz="2000" kern="1200"/>
        </a:p>
      </dsp:txBody>
      <dsp:txXfrm>
        <a:off x="38838" y="1620592"/>
        <a:ext cx="5711511" cy="717924"/>
      </dsp:txXfrm>
    </dsp:sp>
    <dsp:sp modelId="{0063A226-59A4-FF4A-94A5-46F0DC0F6525}">
      <dsp:nvSpPr>
        <dsp:cNvPr id="0" name=""/>
        <dsp:cNvSpPr/>
      </dsp:nvSpPr>
      <dsp:spPr>
        <a:xfrm>
          <a:off x="0" y="2434954"/>
          <a:ext cx="5789187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Bu reaksiyon stoplazmada gerçekleşir</a:t>
          </a:r>
          <a:endParaRPr lang="en-US" sz="2000" kern="1200"/>
        </a:p>
      </dsp:txBody>
      <dsp:txXfrm>
        <a:off x="38838" y="2473792"/>
        <a:ext cx="5711511" cy="717924"/>
      </dsp:txXfrm>
    </dsp:sp>
    <dsp:sp modelId="{29BAEF37-5AE1-654E-8067-3BD4B95902BC}">
      <dsp:nvSpPr>
        <dsp:cNvPr id="0" name=""/>
        <dsp:cNvSpPr/>
      </dsp:nvSpPr>
      <dsp:spPr>
        <a:xfrm>
          <a:off x="0" y="3288154"/>
          <a:ext cx="5789187" cy="974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Metionin</a:t>
          </a:r>
          <a:r>
            <a:rPr lang="tr-TR" sz="2000" kern="1200" dirty="0"/>
            <a:t> </a:t>
          </a:r>
          <a:r>
            <a:rPr lang="tr-TR" sz="2000" kern="1200" dirty="0" err="1"/>
            <a:t>sentetaz</a:t>
          </a:r>
          <a:r>
            <a:rPr lang="tr-TR" sz="2000" kern="1200" dirty="0"/>
            <a:t>, S </a:t>
          </a:r>
          <a:r>
            <a:rPr lang="tr-TR" sz="2000" kern="1200" dirty="0" err="1"/>
            <a:t>adenozin</a:t>
          </a:r>
          <a:r>
            <a:rPr lang="tr-TR" sz="2000" kern="1200" dirty="0"/>
            <a:t> </a:t>
          </a:r>
          <a:r>
            <a:rPr lang="tr-TR" sz="2000" kern="1200" dirty="0" err="1"/>
            <a:t>metiyoninin</a:t>
          </a:r>
          <a:r>
            <a:rPr lang="tr-TR" sz="2000" kern="1200" dirty="0"/>
            <a:t> S-</a:t>
          </a:r>
          <a:r>
            <a:rPr lang="tr-TR" sz="2000" kern="1200" dirty="0" err="1"/>
            <a:t>adenozil</a:t>
          </a:r>
          <a:r>
            <a:rPr lang="tr-TR" sz="2000" kern="1200" dirty="0"/>
            <a:t> </a:t>
          </a:r>
          <a:r>
            <a:rPr lang="tr-TR" sz="2000" kern="1200" dirty="0" err="1"/>
            <a:t>homosisteine</a:t>
          </a:r>
          <a:r>
            <a:rPr lang="tr-TR" sz="2000" kern="1200" dirty="0"/>
            <a:t> dönüşümünü kataliz eder</a:t>
          </a:r>
          <a:endParaRPr lang="en-US" sz="2000" kern="1200" dirty="0"/>
        </a:p>
      </dsp:txBody>
      <dsp:txXfrm>
        <a:off x="47589" y="3335743"/>
        <a:ext cx="5694009" cy="8796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B9B05-DBA8-9B48-B8E6-F71A0E2B6947}">
      <dsp:nvSpPr>
        <dsp:cNvPr id="0" name=""/>
        <dsp:cNvSpPr/>
      </dsp:nvSpPr>
      <dsp:spPr>
        <a:xfrm>
          <a:off x="0" y="108616"/>
          <a:ext cx="7777199" cy="8421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Sonuç olarak, B12 eksikliğinde </a:t>
          </a:r>
          <a:r>
            <a:rPr lang="tr-TR" sz="1500" b="1" kern="1200"/>
            <a:t>homosistein</a:t>
          </a:r>
          <a:r>
            <a:rPr lang="tr-TR" sz="1500" kern="1200"/>
            <a:t> ve </a:t>
          </a:r>
          <a:r>
            <a:rPr lang="tr-TR" sz="1500" b="1" kern="1200"/>
            <a:t>MMA</a:t>
          </a:r>
          <a:r>
            <a:rPr lang="tr-TR" sz="1500" kern="1200"/>
            <a:t> düzeyleri yükselir.</a:t>
          </a:r>
          <a:endParaRPr lang="en-US" sz="1500" kern="1200"/>
        </a:p>
      </dsp:txBody>
      <dsp:txXfrm>
        <a:off x="41113" y="149729"/>
        <a:ext cx="7694973" cy="759968"/>
      </dsp:txXfrm>
    </dsp:sp>
    <dsp:sp modelId="{2E32E666-502D-D843-BA01-A7B388BC22FF}">
      <dsp:nvSpPr>
        <dsp:cNvPr id="0" name=""/>
        <dsp:cNvSpPr/>
      </dsp:nvSpPr>
      <dsp:spPr>
        <a:xfrm>
          <a:off x="0" y="994010"/>
          <a:ext cx="7777199" cy="842194"/>
        </a:xfrm>
        <a:prstGeom prst="round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Bu nedenle B12 eksikliğini teşhis etmenin bir başka yolu </a:t>
          </a:r>
          <a:r>
            <a:rPr lang="tr-TR" sz="1500" b="1" kern="1200"/>
            <a:t>homosistein</a:t>
          </a:r>
          <a:r>
            <a:rPr lang="tr-TR" sz="1500" kern="1200"/>
            <a:t> ve </a:t>
          </a:r>
          <a:r>
            <a:rPr lang="tr-TR" sz="1500" b="1" kern="1200"/>
            <a:t>MMA</a:t>
          </a:r>
          <a:r>
            <a:rPr lang="tr-TR" sz="1500" kern="1200"/>
            <a:t> düzeylerini ölçmektir.</a:t>
          </a:r>
          <a:endParaRPr lang="en-US" sz="1500" kern="1200"/>
        </a:p>
      </dsp:txBody>
      <dsp:txXfrm>
        <a:off x="41113" y="1035123"/>
        <a:ext cx="7694973" cy="759968"/>
      </dsp:txXfrm>
    </dsp:sp>
    <dsp:sp modelId="{7E78BB26-A056-B04C-820B-6DFE3FC96C74}">
      <dsp:nvSpPr>
        <dsp:cNvPr id="0" name=""/>
        <dsp:cNvSpPr/>
      </dsp:nvSpPr>
      <dsp:spPr>
        <a:xfrm>
          <a:off x="0" y="1879405"/>
          <a:ext cx="7777199" cy="842194"/>
        </a:xfrm>
        <a:prstGeom prst="round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a. B12 eksikliğine ek olarak MMA, kronik böbrek hastalığı ve hipovolemide de yükselebilir.</a:t>
          </a:r>
          <a:endParaRPr lang="en-US" sz="1500" kern="1200"/>
        </a:p>
      </dsp:txBody>
      <dsp:txXfrm>
        <a:off x="41113" y="1920518"/>
        <a:ext cx="7694973" cy="759968"/>
      </dsp:txXfrm>
    </dsp:sp>
    <dsp:sp modelId="{AD3E182D-0BDA-2341-AFDA-257BC6C7CD06}">
      <dsp:nvSpPr>
        <dsp:cNvPr id="0" name=""/>
        <dsp:cNvSpPr/>
      </dsp:nvSpPr>
      <dsp:spPr>
        <a:xfrm>
          <a:off x="0" y="2764799"/>
          <a:ext cx="7777199" cy="842194"/>
        </a:xfrm>
        <a:prstGeom prst="round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b. </a:t>
          </a:r>
          <a:r>
            <a:rPr lang="tr-TR" sz="1500" b="1" kern="1200"/>
            <a:t>MMA &gt; 400 nmol/L</a:t>
          </a:r>
          <a:r>
            <a:rPr lang="tr-TR" sz="1500" kern="1200"/>
            <a:t> düzeyinin B12 eksikliğini teşhis etmedeki duyarlılığı %98’dir; </a:t>
          </a:r>
          <a:r>
            <a:rPr lang="tr-TR" sz="1500" b="1" kern="1200"/>
            <a:t>300–700 nmol/L</a:t>
          </a:r>
          <a:r>
            <a:rPr lang="tr-TR" sz="1500" kern="1200"/>
            <a:t> arası hafif artışlar kronik böbrek hastalığında görülebilir. </a:t>
          </a:r>
          <a:r>
            <a:rPr lang="tr-TR" sz="1500" b="1" kern="1200"/>
            <a:t>MMA &gt; 1000 nmol/L</a:t>
          </a:r>
          <a:r>
            <a:rPr lang="tr-TR" sz="1500" kern="1200"/>
            <a:t> B12 eksikliği için oldukça özgüldür.</a:t>
          </a:r>
          <a:endParaRPr lang="en-US" sz="1500" kern="1200"/>
        </a:p>
      </dsp:txBody>
      <dsp:txXfrm>
        <a:off x="41113" y="2805912"/>
        <a:ext cx="7694973" cy="759968"/>
      </dsp:txXfrm>
    </dsp:sp>
    <dsp:sp modelId="{096E3366-DA9A-E04C-AB65-522F7339897C}">
      <dsp:nvSpPr>
        <dsp:cNvPr id="0" name=""/>
        <dsp:cNvSpPr/>
      </dsp:nvSpPr>
      <dsp:spPr>
        <a:xfrm>
          <a:off x="0" y="3650193"/>
          <a:ext cx="7777199" cy="842194"/>
        </a:xfrm>
        <a:prstGeom prst="round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c. </a:t>
          </a:r>
          <a:r>
            <a:rPr lang="tr-TR" sz="1500" b="1" kern="1200"/>
            <a:t>Homosistein</a:t>
          </a:r>
          <a:r>
            <a:rPr lang="tr-TR" sz="1500" kern="1200"/>
            <a:t>, folat veya pridoksin eksikliğinde, kronik böbrek hastalığında, hipovolemide ve hipotiroidide yükselebilir.</a:t>
          </a:r>
          <a:endParaRPr lang="en-US" sz="1500" kern="1200"/>
        </a:p>
      </dsp:txBody>
      <dsp:txXfrm>
        <a:off x="41113" y="3691306"/>
        <a:ext cx="7694973" cy="759968"/>
      </dsp:txXfrm>
    </dsp:sp>
    <dsp:sp modelId="{4FCF563F-77D4-D749-AB85-357FDFC5F941}">
      <dsp:nvSpPr>
        <dsp:cNvPr id="0" name=""/>
        <dsp:cNvSpPr/>
      </dsp:nvSpPr>
      <dsp:spPr>
        <a:xfrm>
          <a:off x="0" y="4535588"/>
          <a:ext cx="7777199" cy="842194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d. Homosisteinin duyarlılığı %85–96 arasıdır; yüksek homosistein, yüksek MMA’dan daha az özgüldür.</a:t>
          </a:r>
          <a:endParaRPr lang="en-US" sz="1500" kern="1200"/>
        </a:p>
      </dsp:txBody>
      <dsp:txXfrm>
        <a:off x="41113" y="4576701"/>
        <a:ext cx="7694973" cy="7599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E877A-C32A-2B46-81BB-C1569CB94CC2}">
      <dsp:nvSpPr>
        <dsp:cNvPr id="0" name=""/>
        <dsp:cNvSpPr/>
      </dsp:nvSpPr>
      <dsp:spPr>
        <a:xfrm>
          <a:off x="0" y="121171"/>
          <a:ext cx="6539980" cy="889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  <a:latin typeface="Comic Sans MS" panose="030F0902030302020204" pitchFamily="66" charset="0"/>
            </a:rPr>
            <a:t>Pteroilmonoglutamat şeklinde jejenum ve ileumdan emilir</a:t>
          </a:r>
          <a:endParaRPr lang="en-US" sz="20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3407" y="164578"/>
        <a:ext cx="6453166" cy="802386"/>
      </dsp:txXfrm>
    </dsp:sp>
    <dsp:sp modelId="{3FF9EC4D-4747-1F4A-BF65-E3C20AF15BBA}">
      <dsp:nvSpPr>
        <dsp:cNvPr id="0" name=""/>
        <dsp:cNvSpPr/>
      </dsp:nvSpPr>
      <dsp:spPr>
        <a:xfrm>
          <a:off x="0" y="1067971"/>
          <a:ext cx="6539980" cy="889200"/>
        </a:xfrm>
        <a:prstGeom prst="roundRect">
          <a:avLst/>
        </a:prstGeom>
        <a:solidFill>
          <a:schemeClr val="accent2">
            <a:hueOff val="1288722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  <a:latin typeface="Comic Sans MS" panose="030F0902030302020204" pitchFamily="66" charset="0"/>
            </a:rPr>
            <a:t>Folat taşıyıcı sistemi yoluyla emilir</a:t>
          </a:r>
          <a:endParaRPr lang="en-US" sz="20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3407" y="1111378"/>
        <a:ext cx="6453166" cy="802386"/>
      </dsp:txXfrm>
    </dsp:sp>
    <dsp:sp modelId="{575CAD44-15E0-4F4A-ADBD-B4B2802A3F51}">
      <dsp:nvSpPr>
        <dsp:cNvPr id="0" name=""/>
        <dsp:cNvSpPr/>
      </dsp:nvSpPr>
      <dsp:spPr>
        <a:xfrm>
          <a:off x="0" y="2014771"/>
          <a:ext cx="6539980" cy="889200"/>
        </a:xfrm>
        <a:prstGeom prst="roundRect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  <a:latin typeface="Comic Sans MS" panose="030F0902030302020204" pitchFamily="66" charset="0"/>
            </a:rPr>
            <a:t>Yüksek miktarlarda alınırsa pasif düffüzyonlada emilir</a:t>
          </a:r>
          <a:endParaRPr lang="en-US" sz="20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3407" y="2058178"/>
        <a:ext cx="6453166" cy="802386"/>
      </dsp:txXfrm>
    </dsp:sp>
    <dsp:sp modelId="{64926D35-0681-E64F-98AA-17D1BDE1953F}">
      <dsp:nvSpPr>
        <dsp:cNvPr id="0" name=""/>
        <dsp:cNvSpPr/>
      </dsp:nvSpPr>
      <dsp:spPr>
        <a:xfrm>
          <a:off x="0" y="2961571"/>
          <a:ext cx="6539980" cy="889200"/>
        </a:xfrm>
        <a:prstGeom prst="roundRect">
          <a:avLst/>
        </a:prstGeom>
        <a:solidFill>
          <a:schemeClr val="accent2">
            <a:hueOff val="3866168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  <a:latin typeface="Comic Sans MS" panose="030F0902030302020204" pitchFamily="66" charset="0"/>
            </a:rPr>
            <a:t>Emilen FA plazmada 5-metil tetrahidro folata (H4PteGlun) döşür</a:t>
          </a:r>
          <a:endParaRPr lang="en-US" sz="20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3407" y="3004978"/>
        <a:ext cx="6453166" cy="802386"/>
      </dsp:txXfrm>
    </dsp:sp>
    <dsp:sp modelId="{7DECCBA8-7C52-C94E-A026-30DADF10D348}">
      <dsp:nvSpPr>
        <dsp:cNvPr id="0" name=""/>
        <dsp:cNvSpPr/>
      </dsp:nvSpPr>
      <dsp:spPr>
        <a:xfrm>
          <a:off x="0" y="3908371"/>
          <a:ext cx="6539980" cy="889200"/>
        </a:xfrm>
        <a:prstGeom prst="roundRect">
          <a:avLst/>
        </a:prstGeom>
        <a:solidFill>
          <a:schemeClr val="accent2">
            <a:hueOff val="5154890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  <a:latin typeface="Comic Sans MS" panose="030F0902030302020204" pitchFamily="66" charset="0"/>
            </a:rPr>
            <a:t>Enterohepatik dolaşıma giren FA 90 </a:t>
          </a:r>
          <a:r>
            <a:rPr lang="en-US" sz="2000" kern="1200">
              <a:solidFill>
                <a:schemeClr val="tx1"/>
              </a:solidFill>
              <a:latin typeface="Comic Sans MS" panose="030F0902030302020204" pitchFamily="66" charset="0"/>
            </a:rPr>
            <a:t>µ</a:t>
          </a:r>
          <a:r>
            <a:rPr lang="tr-TR" sz="2000" kern="1200">
              <a:solidFill>
                <a:schemeClr val="tx1"/>
              </a:solidFill>
              <a:latin typeface="Comic Sans MS" panose="030F0902030302020204" pitchFamily="66" charset="0"/>
            </a:rPr>
            <a:t>g/gün (safraya salgılanan)</a:t>
          </a:r>
          <a:endParaRPr lang="en-US" sz="20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3407" y="3951778"/>
        <a:ext cx="6453166" cy="802386"/>
      </dsp:txXfrm>
    </dsp:sp>
    <dsp:sp modelId="{990E22AA-7FAB-0647-A590-F387AD089CAC}">
      <dsp:nvSpPr>
        <dsp:cNvPr id="0" name=""/>
        <dsp:cNvSpPr/>
      </dsp:nvSpPr>
      <dsp:spPr>
        <a:xfrm>
          <a:off x="0" y="4855171"/>
          <a:ext cx="6539980" cy="889200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  <a:latin typeface="Comic Sans MS" panose="030F0902030302020204" pitchFamily="66" charset="0"/>
            </a:rPr>
            <a:t>Reduced folat carier ve folat reseptörü yoluyla hücre içine girer</a:t>
          </a:r>
          <a:endParaRPr lang="en-US" sz="20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3407" y="4898578"/>
        <a:ext cx="6453166" cy="80238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5DF6C-D586-0143-944A-6128D32A0A4C}">
      <dsp:nvSpPr>
        <dsp:cNvPr id="0" name=""/>
        <dsp:cNvSpPr/>
      </dsp:nvSpPr>
      <dsp:spPr>
        <a:xfrm>
          <a:off x="0" y="18963"/>
          <a:ext cx="691168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 dirty="0"/>
            <a:t>Hücre içine giren </a:t>
          </a:r>
          <a:r>
            <a:rPr lang="tr-TR" sz="2500" b="1" kern="1200" dirty="0" err="1"/>
            <a:t>pteroilmonoglutamat</a:t>
          </a:r>
          <a:r>
            <a:rPr lang="tr-TR" sz="2500" b="1" kern="1200" dirty="0"/>
            <a:t> burada </a:t>
          </a:r>
          <a:r>
            <a:rPr lang="tr-TR" sz="2500" b="1" kern="1200" dirty="0" err="1"/>
            <a:t>poliglutamata</a:t>
          </a:r>
          <a:r>
            <a:rPr lang="tr-TR" sz="2500" b="1" kern="1200" dirty="0"/>
            <a:t> dönüşür</a:t>
          </a:r>
          <a:endParaRPr lang="en-US" sz="2500" kern="1200" dirty="0"/>
        </a:p>
      </dsp:txBody>
      <dsp:txXfrm>
        <a:off x="48547" y="67510"/>
        <a:ext cx="6814593" cy="897406"/>
      </dsp:txXfrm>
    </dsp:sp>
    <dsp:sp modelId="{F8D722F1-11FB-7D43-B852-AC3F8027BA46}">
      <dsp:nvSpPr>
        <dsp:cNvPr id="0" name=""/>
        <dsp:cNvSpPr/>
      </dsp:nvSpPr>
      <dsp:spPr>
        <a:xfrm>
          <a:off x="0" y="1085463"/>
          <a:ext cx="691168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Dihidrofolat redüktaz tarafından tetrahidrofolata dönüştürülür</a:t>
          </a:r>
          <a:endParaRPr lang="en-US" sz="2500" kern="1200"/>
        </a:p>
      </dsp:txBody>
      <dsp:txXfrm>
        <a:off x="48547" y="1134010"/>
        <a:ext cx="6814593" cy="897406"/>
      </dsp:txXfrm>
    </dsp:sp>
    <dsp:sp modelId="{8DE52593-F003-7A48-9623-A9AC3EFC6D6D}">
      <dsp:nvSpPr>
        <dsp:cNvPr id="0" name=""/>
        <dsp:cNvSpPr/>
      </dsp:nvSpPr>
      <dsp:spPr>
        <a:xfrm>
          <a:off x="0" y="2151963"/>
          <a:ext cx="691168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/>
            <a:t>Tetrahidrofolat fizyolojik açıdan oldukça önemlidir</a:t>
          </a:r>
          <a:endParaRPr lang="en-US" sz="2500" kern="1200"/>
        </a:p>
      </dsp:txBody>
      <dsp:txXfrm>
        <a:off x="48547" y="2200510"/>
        <a:ext cx="6814593" cy="897406"/>
      </dsp:txXfrm>
    </dsp:sp>
    <dsp:sp modelId="{ECF6E7DA-567C-CE49-86A2-DE0CCC39B2DE}">
      <dsp:nvSpPr>
        <dsp:cNvPr id="0" name=""/>
        <dsp:cNvSpPr/>
      </dsp:nvSpPr>
      <dsp:spPr>
        <a:xfrm>
          <a:off x="0" y="3218463"/>
          <a:ext cx="691168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FA tek karbon metabolizmasında rol alır.</a:t>
          </a:r>
          <a:endParaRPr lang="en-US" sz="2500" kern="1200" dirty="0"/>
        </a:p>
      </dsp:txBody>
      <dsp:txXfrm>
        <a:off x="48547" y="3267010"/>
        <a:ext cx="6814593" cy="897406"/>
      </dsp:txXfrm>
    </dsp:sp>
    <dsp:sp modelId="{7229764B-3345-704A-B8F1-116D97980514}">
      <dsp:nvSpPr>
        <dsp:cNvPr id="0" name=""/>
        <dsp:cNvSpPr/>
      </dsp:nvSpPr>
      <dsp:spPr>
        <a:xfrm>
          <a:off x="0" y="4284963"/>
          <a:ext cx="6911687" cy="994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/>
            <a:t>Pürin ve aa metabolizmasında </a:t>
          </a:r>
          <a:r>
            <a:rPr lang="tr-TR" sz="2500" kern="1200"/>
            <a:t>rol alır (timidilat sentetaz 5,10 metilentetrahidro folatı kullanır)</a:t>
          </a:r>
          <a:endParaRPr lang="en-US" sz="2500" kern="1200"/>
        </a:p>
      </dsp:txBody>
      <dsp:txXfrm>
        <a:off x="48547" y="4333510"/>
        <a:ext cx="6814593" cy="8974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31AD3-5FF9-AD4E-9A8E-10FBDDF47E0A}">
      <dsp:nvSpPr>
        <dsp:cNvPr id="0" name=""/>
        <dsp:cNvSpPr/>
      </dsp:nvSpPr>
      <dsp:spPr>
        <a:xfrm>
          <a:off x="0" y="3516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>
              <a:solidFill>
                <a:schemeClr val="tx1"/>
              </a:solidFill>
              <a:latin typeface="Comic Sans MS" panose="030F0902030302020204" pitchFamily="66" charset="0"/>
            </a:rPr>
            <a:t>Diyette eksiklik (keçi sütü, yiyecekleri aşırı pişirme, folat içermeyen özel zayıflama diyetleri, kronik hastalıklar</a:t>
          </a:r>
          <a:endParaRPr lang="en-US" sz="9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31371"/>
        <a:ext cx="3360540" cy="514899"/>
      </dsp:txXfrm>
    </dsp:sp>
    <dsp:sp modelId="{01B1B4EA-1F97-F048-A5FB-C79E663231C2}">
      <dsp:nvSpPr>
        <dsp:cNvPr id="0" name=""/>
        <dsp:cNvSpPr/>
      </dsp:nvSpPr>
      <dsp:spPr>
        <a:xfrm rot="5400000">
          <a:off x="6224673" y="-2148706"/>
          <a:ext cx="456487" cy="60733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u="sng" kern="1200">
              <a:solidFill>
                <a:schemeClr val="tx1"/>
              </a:solidFill>
              <a:latin typeface="Comic Sans MS" panose="030F0902030302020204" pitchFamily="66" charset="0"/>
            </a:rPr>
            <a:t>Fizyolojik:</a:t>
          </a:r>
          <a:r>
            <a:rPr lang="tr-TR" sz="900" kern="1200">
              <a:solidFill>
                <a:schemeClr val="tx1"/>
              </a:solidFill>
              <a:latin typeface="Comic Sans MS" panose="030F0902030302020204" pitchFamily="66" charset="0"/>
            </a:rPr>
            <a:t> Gebelik, laktasyon, prematürite, hiperemezis gravidarum, infantlar</a:t>
          </a:r>
          <a:endParaRPr lang="en-US" sz="900" kern="1200">
            <a:solidFill>
              <a:schemeClr val="tx1"/>
            </a:solidFill>
            <a:latin typeface="Comic Sans MS" panose="030F09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u="sng" kern="1200">
              <a:solidFill>
                <a:schemeClr val="tx1"/>
              </a:solidFill>
              <a:latin typeface="Comic Sans MS" panose="030F0902030302020204" pitchFamily="66" charset="0"/>
            </a:rPr>
            <a:t>Patolojik</a:t>
          </a:r>
          <a:r>
            <a:rPr lang="tr-TR" sz="900" kern="1200">
              <a:solidFill>
                <a:schemeClr val="tx1"/>
              </a:solidFill>
              <a:latin typeface="Comic Sans MS" panose="030F0902030302020204" pitchFamily="66" charset="0"/>
            </a:rPr>
            <a:t>: Hemoliz, malign kemik iliği infiltrasyonu, anormal hematopoez, psöriazis, eksfoliatif dermatit</a:t>
          </a:r>
          <a:endParaRPr lang="en-US" sz="9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 rot="-5400000">
        <a:off x="3416250" y="682001"/>
        <a:ext cx="6051049" cy="411919"/>
      </dsp:txXfrm>
    </dsp:sp>
    <dsp:sp modelId="{744EC044-1516-DD4F-B7BC-26EA37BF7E6A}">
      <dsp:nvSpPr>
        <dsp:cNvPr id="0" name=""/>
        <dsp:cNvSpPr/>
      </dsp:nvSpPr>
      <dsp:spPr>
        <a:xfrm>
          <a:off x="0" y="602655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solidFill>
                <a:schemeClr val="tx1"/>
              </a:solidFill>
              <a:latin typeface="Comic Sans MS" panose="030F0902030302020204" pitchFamily="66" charset="0"/>
            </a:rPr>
            <a:t>Folat ihtiyacının artması ancak alımın artmaması</a:t>
          </a:r>
          <a:endParaRPr lang="en-US" sz="11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630510"/>
        <a:ext cx="3360540" cy="514899"/>
      </dsp:txXfrm>
    </dsp:sp>
    <dsp:sp modelId="{0F4DA5CB-195B-5A41-A0A6-18BF24C959F2}">
      <dsp:nvSpPr>
        <dsp:cNvPr id="0" name=""/>
        <dsp:cNvSpPr/>
      </dsp:nvSpPr>
      <dsp:spPr>
        <a:xfrm>
          <a:off x="0" y="1201795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>
              <a:solidFill>
                <a:schemeClr val="tx1"/>
              </a:solidFill>
              <a:latin typeface="Comic Sans MS" panose="030F0902030302020204" pitchFamily="66" charset="0"/>
            </a:rPr>
            <a:t>Folat Malabsorbsiyonu: Tropikal ve nontropikal sprue, rejiyonel enterit</a:t>
          </a:r>
          <a:endParaRPr lang="en-US" sz="9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1229650"/>
        <a:ext cx="3360540" cy="514899"/>
      </dsp:txXfrm>
    </dsp:sp>
    <dsp:sp modelId="{5B9F7822-AC15-1D40-9665-F26F6BBC6484}">
      <dsp:nvSpPr>
        <dsp:cNvPr id="0" name=""/>
        <dsp:cNvSpPr/>
      </dsp:nvSpPr>
      <dsp:spPr>
        <a:xfrm rot="5400000">
          <a:off x="6224673" y="-319200"/>
          <a:ext cx="456487" cy="60733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>
              <a:solidFill>
                <a:schemeClr val="tx1"/>
              </a:solidFill>
              <a:latin typeface="Comic Sans MS" panose="030F0902030302020204" pitchFamily="66" charset="0"/>
            </a:rPr>
            <a:t>Folat antagonistler: Methotrexate</a:t>
          </a:r>
          <a:endParaRPr lang="en-US" sz="900" kern="1200">
            <a:solidFill>
              <a:schemeClr val="tx1"/>
            </a:solidFill>
            <a:latin typeface="Comic Sans MS" panose="030F09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>
              <a:solidFill>
                <a:schemeClr val="tx1"/>
              </a:solidFill>
              <a:latin typeface="Comic Sans MS" panose="030F0902030302020204" pitchFamily="66" charset="0"/>
            </a:rPr>
            <a:t>Folat metabolizmasındaki enzimlerin herediter eksikliği</a:t>
          </a:r>
          <a:endParaRPr lang="en-US" sz="9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 rot="-5400000">
        <a:off x="3416250" y="2511507"/>
        <a:ext cx="6051049" cy="411919"/>
      </dsp:txXfrm>
    </dsp:sp>
    <dsp:sp modelId="{2E60E3F7-168F-BB4B-A054-6700D3D10A88}">
      <dsp:nvSpPr>
        <dsp:cNvPr id="0" name=""/>
        <dsp:cNvSpPr/>
      </dsp:nvSpPr>
      <dsp:spPr>
        <a:xfrm>
          <a:off x="0" y="1800935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solidFill>
                <a:schemeClr val="tx1"/>
              </a:solidFill>
              <a:latin typeface="Comic Sans MS" panose="030F0902030302020204" pitchFamily="66" charset="0"/>
            </a:rPr>
            <a:t>Hücresel kullanımın yetersiz olması</a:t>
          </a:r>
          <a:endParaRPr lang="en-US" sz="11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1828790"/>
        <a:ext cx="3360540" cy="514899"/>
      </dsp:txXfrm>
    </dsp:sp>
    <dsp:sp modelId="{0E6BA67C-4E44-6243-9160-6384F468A7AA}">
      <dsp:nvSpPr>
        <dsp:cNvPr id="0" name=""/>
        <dsp:cNvSpPr/>
      </dsp:nvSpPr>
      <dsp:spPr>
        <a:xfrm>
          <a:off x="0" y="2400075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>
              <a:solidFill>
                <a:schemeClr val="tx1"/>
              </a:solidFill>
              <a:latin typeface="Comic Sans MS" panose="030F0902030302020204" pitchFamily="66" charset="0"/>
            </a:rPr>
            <a:t>İlaçlar (folat metabolizmasına multıpl etki edenler): Alkol, sulfasalazin, trimetamin, primetamin, trimetoprim sulfametaksazol, difenil hidantoin, barbitürat</a:t>
          </a:r>
          <a:endParaRPr lang="en-US" sz="9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2427930"/>
        <a:ext cx="3360540" cy="514899"/>
      </dsp:txXfrm>
    </dsp:sp>
    <dsp:sp modelId="{D049B7E7-29BD-9A40-BFBB-B1B87D6055A5}">
      <dsp:nvSpPr>
        <dsp:cNvPr id="0" name=""/>
        <dsp:cNvSpPr/>
      </dsp:nvSpPr>
      <dsp:spPr>
        <a:xfrm>
          <a:off x="0" y="2999214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solidFill>
                <a:schemeClr val="tx1"/>
              </a:solidFill>
              <a:latin typeface="Comic Sans MS" panose="030F0902030302020204" pitchFamily="66" charset="0"/>
            </a:rPr>
            <a:t>Alkolizm ve siroz</a:t>
          </a:r>
          <a:endParaRPr lang="en-US" sz="11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3027069"/>
        <a:ext cx="3360540" cy="514899"/>
      </dsp:txXfrm>
    </dsp:sp>
    <dsp:sp modelId="{0E7A1E3E-4E6F-E841-8C32-86777B0A037D}">
      <dsp:nvSpPr>
        <dsp:cNvPr id="0" name=""/>
        <dsp:cNvSpPr/>
      </dsp:nvSpPr>
      <dsp:spPr>
        <a:xfrm>
          <a:off x="0" y="3598354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solidFill>
                <a:schemeClr val="tx1"/>
              </a:solidFill>
              <a:latin typeface="Comic Sans MS" panose="030F0902030302020204" pitchFamily="66" charset="0"/>
            </a:rPr>
            <a:t>Gebelik</a:t>
          </a:r>
          <a:endParaRPr lang="en-US" sz="11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3626209"/>
        <a:ext cx="3360540" cy="514899"/>
      </dsp:txXfrm>
    </dsp:sp>
    <dsp:sp modelId="{77B5C8B0-FD6F-B64F-8469-4F207882B825}">
      <dsp:nvSpPr>
        <dsp:cNvPr id="0" name=""/>
        <dsp:cNvSpPr/>
      </dsp:nvSpPr>
      <dsp:spPr>
        <a:xfrm>
          <a:off x="0" y="4197494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solidFill>
                <a:schemeClr val="tx1"/>
              </a:solidFill>
              <a:latin typeface="Comic Sans MS" panose="030F0902030302020204" pitchFamily="66" charset="0"/>
            </a:rPr>
            <a:t>İnfantlar</a:t>
          </a:r>
          <a:endParaRPr lang="en-US" sz="11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4225349"/>
        <a:ext cx="3360540" cy="514899"/>
      </dsp:txXfrm>
    </dsp:sp>
    <dsp:sp modelId="{364E6109-7F34-0F48-AFF1-6C0B0C976434}">
      <dsp:nvSpPr>
        <dsp:cNvPr id="0" name=""/>
        <dsp:cNvSpPr/>
      </dsp:nvSpPr>
      <dsp:spPr>
        <a:xfrm>
          <a:off x="0" y="4796633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solidFill>
                <a:schemeClr val="tx1"/>
              </a:solidFill>
              <a:latin typeface="Comic Sans MS" panose="030F0902030302020204" pitchFamily="66" charset="0"/>
            </a:rPr>
            <a:t>Hızlı hücre proliferasyonu</a:t>
          </a:r>
          <a:endParaRPr lang="en-US" sz="11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4824488"/>
        <a:ext cx="3360540" cy="514899"/>
      </dsp:txXfrm>
    </dsp:sp>
    <dsp:sp modelId="{8EB749A4-E5D3-AD44-AD2A-91AEA5675978}">
      <dsp:nvSpPr>
        <dsp:cNvPr id="0" name=""/>
        <dsp:cNvSpPr/>
      </dsp:nvSpPr>
      <dsp:spPr>
        <a:xfrm>
          <a:off x="0" y="5395773"/>
          <a:ext cx="3416250" cy="570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solidFill>
                <a:schemeClr val="tx1"/>
              </a:solidFill>
              <a:latin typeface="Comic Sans MS" panose="030F0902030302020204" pitchFamily="66" charset="0"/>
            </a:rPr>
            <a:t>Hemodiyaliz</a:t>
          </a:r>
          <a:endParaRPr lang="en-US" sz="11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27855" y="5423628"/>
        <a:ext cx="3360540" cy="51489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6401E-90EF-5A45-91CF-3290613227A7}">
      <dsp:nvSpPr>
        <dsp:cNvPr id="0" name=""/>
        <dsp:cNvSpPr/>
      </dsp:nvSpPr>
      <dsp:spPr>
        <a:xfrm>
          <a:off x="0" y="85217"/>
          <a:ext cx="7724078" cy="15947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/>
            <a:t>Folik asid ve vitamin B12 eksikliğine bağlı megaloblastik anemilerin klinik ve laboratuar bulguları bazı değişiklikler dışında aynıdır</a:t>
          </a:r>
          <a:endParaRPr lang="en-US" sz="2900" kern="1200"/>
        </a:p>
      </dsp:txBody>
      <dsp:txXfrm>
        <a:off x="77847" y="163064"/>
        <a:ext cx="7568384" cy="1439016"/>
      </dsp:txXfrm>
    </dsp:sp>
    <dsp:sp modelId="{10FA2BAD-5750-CC4E-BFC9-140E9272D373}">
      <dsp:nvSpPr>
        <dsp:cNvPr id="0" name=""/>
        <dsp:cNvSpPr/>
      </dsp:nvSpPr>
      <dsp:spPr>
        <a:xfrm>
          <a:off x="0" y="1763447"/>
          <a:ext cx="7724078" cy="15947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/>
            <a:t>Klinikteki en önemli </a:t>
          </a:r>
          <a:r>
            <a:rPr lang="tr-TR" sz="2900" kern="1200" dirty="0" err="1"/>
            <a:t>faklılık</a:t>
          </a:r>
          <a:r>
            <a:rPr lang="tr-TR" sz="2900" kern="1200" dirty="0"/>
            <a:t> </a:t>
          </a:r>
          <a:r>
            <a:rPr lang="tr-TR" sz="2900" b="1" kern="1200" dirty="0"/>
            <a:t>B12 yetmezliğinde sinir sistemi bulgularının görülmesidir.</a:t>
          </a:r>
          <a:r>
            <a:rPr lang="tr-TR" sz="2900" kern="1200" dirty="0"/>
            <a:t> </a:t>
          </a:r>
          <a:endParaRPr lang="en-US" sz="2900" kern="1200" dirty="0"/>
        </a:p>
      </dsp:txBody>
      <dsp:txXfrm>
        <a:off x="77847" y="1841294"/>
        <a:ext cx="7568384" cy="1439016"/>
      </dsp:txXfrm>
    </dsp:sp>
    <dsp:sp modelId="{CEE04025-7E40-ED4E-862A-8085CA283B54}">
      <dsp:nvSpPr>
        <dsp:cNvPr id="0" name=""/>
        <dsp:cNvSpPr/>
      </dsp:nvSpPr>
      <dsp:spPr>
        <a:xfrm>
          <a:off x="0" y="3441678"/>
          <a:ext cx="7724078" cy="15947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/>
            <a:t>Bu bulgular folik asid eksikliğinde görülmez</a:t>
          </a:r>
          <a:endParaRPr lang="en-US" sz="2900" kern="1200"/>
        </a:p>
      </dsp:txBody>
      <dsp:txXfrm>
        <a:off x="77847" y="3519525"/>
        <a:ext cx="7568384" cy="14390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3251C-C14F-5548-9DD7-C500FDBF5EE8}">
      <dsp:nvSpPr>
        <dsp:cNvPr id="0" name=""/>
        <dsp:cNvSpPr/>
      </dsp:nvSpPr>
      <dsp:spPr>
        <a:xfrm>
          <a:off x="0" y="155662"/>
          <a:ext cx="6658926" cy="93015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u="sng" kern="1200">
              <a:solidFill>
                <a:schemeClr val="tx1"/>
              </a:solidFill>
              <a:latin typeface="Comic Sans MS" panose="030F0902030302020204" pitchFamily="66" charset="0"/>
            </a:rPr>
            <a:t>Anemiye bağlı semptomlar: </a:t>
          </a:r>
          <a:r>
            <a:rPr lang="tr-TR" sz="1500" kern="1200">
              <a:solidFill>
                <a:schemeClr val="tx1"/>
              </a:solidFill>
              <a:latin typeface="Comic Sans MS" panose="030F0902030302020204" pitchFamily="66" charset="0"/>
            </a:rPr>
            <a:t>Halsizlik, çabuk yorulma, üşüme titreme, kulak çınlaması, kardiopulmoner semptomlar (nefes darlığı, anjina,ortopne gibi)</a:t>
          </a:r>
          <a:endParaRPr lang="en-US" sz="15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5406" y="201068"/>
        <a:ext cx="6568114" cy="839338"/>
      </dsp:txXfrm>
    </dsp:sp>
    <dsp:sp modelId="{9C9D2A48-D439-AE4A-BA1D-FADD9F8DF5D7}">
      <dsp:nvSpPr>
        <dsp:cNvPr id="0" name=""/>
        <dsp:cNvSpPr/>
      </dsp:nvSpPr>
      <dsp:spPr>
        <a:xfrm>
          <a:off x="0" y="1129012"/>
          <a:ext cx="6658926" cy="93015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u="sng" kern="1200">
              <a:solidFill>
                <a:schemeClr val="tx1"/>
              </a:solidFill>
              <a:latin typeface="Comic Sans MS" panose="030F0902030302020204" pitchFamily="66" charset="0"/>
            </a:rPr>
            <a:t>Glossite</a:t>
          </a:r>
          <a:r>
            <a:rPr lang="tr-TR" sz="1500" kern="1200">
              <a:solidFill>
                <a:schemeClr val="tx1"/>
              </a:solidFill>
              <a:latin typeface="Comic Sans MS" panose="030F0902030302020204" pitchFamily="66" charset="0"/>
            </a:rPr>
            <a:t> bağlı semptomlar</a:t>
          </a:r>
          <a:endParaRPr lang="en-US" sz="15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5406" y="1174418"/>
        <a:ext cx="6568114" cy="839338"/>
      </dsp:txXfrm>
    </dsp:sp>
    <dsp:sp modelId="{E3F07D43-D0A2-BC43-8EA9-0A5DCFA75D7E}">
      <dsp:nvSpPr>
        <dsp:cNvPr id="0" name=""/>
        <dsp:cNvSpPr/>
      </dsp:nvSpPr>
      <dsp:spPr>
        <a:xfrm>
          <a:off x="0" y="2102362"/>
          <a:ext cx="6658926" cy="93015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u="sng" kern="1200">
              <a:solidFill>
                <a:schemeClr val="tx1"/>
              </a:solidFill>
              <a:latin typeface="Comic Sans MS" panose="030F0902030302020204" pitchFamily="66" charset="0"/>
            </a:rPr>
            <a:t>GIS semptomları: </a:t>
          </a:r>
          <a:r>
            <a:rPr lang="tr-TR" sz="1500" kern="1200">
              <a:solidFill>
                <a:schemeClr val="tx1"/>
              </a:solidFill>
              <a:latin typeface="Comic Sans MS" panose="030F0902030302020204" pitchFamily="66" charset="0"/>
            </a:rPr>
            <a:t>MGA nin kendisine veya altta yatan hastalığa bağlı olabilir</a:t>
          </a:r>
          <a:endParaRPr lang="en-US" sz="15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5406" y="2147768"/>
        <a:ext cx="6568114" cy="839338"/>
      </dsp:txXfrm>
    </dsp:sp>
    <dsp:sp modelId="{F7BB72FE-8EEB-5842-9527-14029C5C7E35}">
      <dsp:nvSpPr>
        <dsp:cNvPr id="0" name=""/>
        <dsp:cNvSpPr/>
      </dsp:nvSpPr>
      <dsp:spPr>
        <a:xfrm>
          <a:off x="0" y="3075713"/>
          <a:ext cx="6658926" cy="93015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u="sng" kern="1200">
              <a:solidFill>
                <a:schemeClr val="tx1"/>
              </a:solidFill>
              <a:latin typeface="Comic Sans MS" panose="030F0902030302020204" pitchFamily="66" charset="0"/>
            </a:rPr>
            <a:t>Trombositopeniye</a:t>
          </a:r>
          <a:r>
            <a:rPr lang="tr-TR" sz="1500" kern="1200">
              <a:solidFill>
                <a:schemeClr val="tx1"/>
              </a:solidFill>
              <a:latin typeface="Comic Sans MS" panose="030F0902030302020204" pitchFamily="66" charset="0"/>
            </a:rPr>
            <a:t> bağlı kanama semptomları</a:t>
          </a:r>
          <a:endParaRPr lang="en-US" sz="15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5406" y="3121119"/>
        <a:ext cx="6568114" cy="839338"/>
      </dsp:txXfrm>
    </dsp:sp>
    <dsp:sp modelId="{C2756501-967F-4545-90EF-1517D4723762}">
      <dsp:nvSpPr>
        <dsp:cNvPr id="0" name=""/>
        <dsp:cNvSpPr/>
      </dsp:nvSpPr>
      <dsp:spPr>
        <a:xfrm>
          <a:off x="0" y="4049063"/>
          <a:ext cx="6658926" cy="93015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>
              <a:solidFill>
                <a:schemeClr val="tx1"/>
              </a:solidFill>
              <a:latin typeface="Comic Sans MS" panose="030F0902030302020204" pitchFamily="66" charset="0"/>
            </a:rPr>
            <a:t>Nörolojik semptomlar </a:t>
          </a:r>
          <a:r>
            <a:rPr lang="tr-TR" sz="1500" kern="1200">
              <a:solidFill>
                <a:schemeClr val="tx1"/>
              </a:solidFill>
              <a:latin typeface="Comic Sans MS" panose="030F0902030302020204" pitchFamily="66" charset="0"/>
            </a:rPr>
            <a:t>(B12 yetersizliğide)</a:t>
          </a:r>
          <a:endParaRPr lang="en-US" sz="1500" kern="120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45406" y="4094469"/>
        <a:ext cx="6568114" cy="83933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714EE-1B4D-0743-8518-573944DD7813}">
      <dsp:nvSpPr>
        <dsp:cNvPr id="0" name=""/>
        <dsp:cNvSpPr/>
      </dsp:nvSpPr>
      <dsp:spPr>
        <a:xfrm>
          <a:off x="0" y="39941"/>
          <a:ext cx="6783502" cy="954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>
              <a:solidFill>
                <a:schemeClr val="tx1"/>
              </a:solidFill>
            </a:rPr>
            <a:t>Vitamin B12 yetersizliğine özgüdür</a:t>
          </a:r>
          <a:endParaRPr lang="en-US" sz="1700" kern="1200">
            <a:solidFill>
              <a:schemeClr val="tx1"/>
            </a:solidFill>
          </a:endParaRPr>
        </a:p>
      </dsp:txBody>
      <dsp:txXfrm>
        <a:off x="46594" y="86535"/>
        <a:ext cx="6690314" cy="861298"/>
      </dsp:txXfrm>
    </dsp:sp>
    <dsp:sp modelId="{F664362E-B840-D54E-9A7C-A1F4249BCFF5}">
      <dsp:nvSpPr>
        <dsp:cNvPr id="0" name=""/>
        <dsp:cNvSpPr/>
      </dsp:nvSpPr>
      <dsp:spPr>
        <a:xfrm>
          <a:off x="0" y="1043388"/>
          <a:ext cx="6783502" cy="954486"/>
        </a:xfrm>
        <a:prstGeom prst="roundRect">
          <a:avLst/>
        </a:prstGeom>
        <a:solidFill>
          <a:schemeClr val="accent2">
            <a:hueOff val="1288722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solidFill>
                <a:schemeClr val="tx1"/>
              </a:solidFill>
            </a:rPr>
            <a:t>Periferik ve santral sinir sistemi tutulabilir</a:t>
          </a:r>
          <a:endParaRPr lang="en-US" sz="1700" kern="1200">
            <a:solidFill>
              <a:schemeClr val="tx1"/>
            </a:solidFill>
          </a:endParaRPr>
        </a:p>
      </dsp:txBody>
      <dsp:txXfrm>
        <a:off x="46594" y="1089982"/>
        <a:ext cx="6690314" cy="861298"/>
      </dsp:txXfrm>
    </dsp:sp>
    <dsp:sp modelId="{FE66C070-57E3-1543-B65C-66D154D89035}">
      <dsp:nvSpPr>
        <dsp:cNvPr id="0" name=""/>
        <dsp:cNvSpPr/>
      </dsp:nvSpPr>
      <dsp:spPr>
        <a:xfrm>
          <a:off x="0" y="2046835"/>
          <a:ext cx="6783502" cy="954486"/>
        </a:xfrm>
        <a:prstGeom prst="roundRect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solidFill>
                <a:schemeClr val="tx1"/>
              </a:solidFill>
            </a:rPr>
            <a:t>En belirgin lezyon medullasipinalis lateral ve dorsal kollumun tutulmasıdır (subakut kombine dejenerasyon)</a:t>
          </a:r>
          <a:endParaRPr lang="en-US" sz="1700" kern="1200">
            <a:solidFill>
              <a:schemeClr val="tx1"/>
            </a:solidFill>
          </a:endParaRPr>
        </a:p>
      </dsp:txBody>
      <dsp:txXfrm>
        <a:off x="46594" y="2093429"/>
        <a:ext cx="6690314" cy="861298"/>
      </dsp:txXfrm>
    </dsp:sp>
    <dsp:sp modelId="{38E002DE-FEAE-CA48-9678-10B22FFDCC83}">
      <dsp:nvSpPr>
        <dsp:cNvPr id="0" name=""/>
        <dsp:cNvSpPr/>
      </dsp:nvSpPr>
      <dsp:spPr>
        <a:xfrm>
          <a:off x="0" y="3050282"/>
          <a:ext cx="6783502" cy="954486"/>
        </a:xfrm>
        <a:prstGeom prst="roundRect">
          <a:avLst/>
        </a:prstGeom>
        <a:solidFill>
          <a:schemeClr val="accent2">
            <a:hueOff val="3866168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>
              <a:solidFill>
                <a:schemeClr val="tx1"/>
              </a:solidFill>
            </a:rPr>
            <a:t>Histopatolojik olarak </a:t>
          </a:r>
          <a:r>
            <a:rPr lang="tr-TR" sz="1700" b="1" kern="1200">
              <a:solidFill>
                <a:schemeClr val="tx1"/>
              </a:solidFill>
            </a:rPr>
            <a:t>demiyelinizasyon</a:t>
          </a:r>
          <a:r>
            <a:rPr lang="tr-TR" sz="1700" kern="1200">
              <a:solidFill>
                <a:schemeClr val="tx1"/>
              </a:solidFill>
            </a:rPr>
            <a:t> ve </a:t>
          </a:r>
          <a:r>
            <a:rPr lang="tr-TR" sz="1700" b="1" kern="1200">
              <a:solidFill>
                <a:schemeClr val="tx1"/>
              </a:solidFill>
            </a:rPr>
            <a:t>aksonal dejenerasyon </a:t>
          </a:r>
          <a:r>
            <a:rPr lang="tr-TR" sz="1700" kern="1200">
              <a:solidFill>
                <a:schemeClr val="tx1"/>
              </a:solidFill>
            </a:rPr>
            <a:t>görülür</a:t>
          </a:r>
          <a:endParaRPr lang="en-US" sz="1700" kern="1200">
            <a:solidFill>
              <a:schemeClr val="tx1"/>
            </a:solidFill>
          </a:endParaRPr>
        </a:p>
      </dsp:txBody>
      <dsp:txXfrm>
        <a:off x="46594" y="3096876"/>
        <a:ext cx="6690314" cy="861298"/>
      </dsp:txXfrm>
    </dsp:sp>
    <dsp:sp modelId="{9B234353-F417-A145-AA38-A73089D754CB}">
      <dsp:nvSpPr>
        <dsp:cNvPr id="0" name=""/>
        <dsp:cNvSpPr/>
      </dsp:nvSpPr>
      <dsp:spPr>
        <a:xfrm>
          <a:off x="0" y="4053729"/>
          <a:ext cx="6783502" cy="954486"/>
        </a:xfrm>
        <a:prstGeom prst="roundRect">
          <a:avLst/>
        </a:prstGeom>
        <a:solidFill>
          <a:schemeClr val="accent2">
            <a:hueOff val="5154890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solidFill>
                <a:schemeClr val="tx1"/>
              </a:solidFill>
            </a:rPr>
            <a:t>Tutulan bölgeye göre değişik semptomlar görülür</a:t>
          </a:r>
          <a:r>
            <a:rPr lang="tr-TR" sz="1700" kern="1200">
              <a:solidFill>
                <a:schemeClr val="tx1"/>
              </a:solidFill>
            </a:rPr>
            <a:t> (parestezi, vibrasyon duygusunda bozulma, ataksi, hafıza kaybı, spastite, impotans gibi)</a:t>
          </a:r>
          <a:endParaRPr lang="en-US" sz="1700" kern="1200">
            <a:solidFill>
              <a:schemeClr val="tx1"/>
            </a:solidFill>
          </a:endParaRPr>
        </a:p>
      </dsp:txBody>
      <dsp:txXfrm>
        <a:off x="46594" y="4100323"/>
        <a:ext cx="6690314" cy="861298"/>
      </dsp:txXfrm>
    </dsp:sp>
    <dsp:sp modelId="{AFA86490-59E6-9C43-BFFD-E13A4606EDCD}">
      <dsp:nvSpPr>
        <dsp:cNvPr id="0" name=""/>
        <dsp:cNvSpPr/>
      </dsp:nvSpPr>
      <dsp:spPr>
        <a:xfrm>
          <a:off x="0" y="5057176"/>
          <a:ext cx="6783502" cy="954486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solidFill>
                <a:schemeClr val="tx1"/>
              </a:solidFill>
            </a:rPr>
            <a:t>Ağır vakalarda depresyon paranoya, halisünasyon, delirium, megaloblastik madness</a:t>
          </a:r>
          <a:endParaRPr lang="en-US" sz="1700" kern="1200">
            <a:solidFill>
              <a:schemeClr val="tx1"/>
            </a:solidFill>
          </a:endParaRPr>
        </a:p>
      </dsp:txBody>
      <dsp:txXfrm>
        <a:off x="46594" y="5103770"/>
        <a:ext cx="6690314" cy="8612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BF108-A8D9-854A-890B-7CA2FD73DDE4}">
      <dsp:nvSpPr>
        <dsp:cNvPr id="0" name=""/>
        <dsp:cNvSpPr/>
      </dsp:nvSpPr>
      <dsp:spPr>
        <a:xfrm>
          <a:off x="890342" y="2798"/>
          <a:ext cx="2771919" cy="1663151"/>
        </a:xfrm>
        <a:prstGeom prst="rect">
          <a:avLst/>
        </a:prstGeom>
        <a:gradFill rotWithShape="0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</a:rPr>
            <a:t>Makrositer  anemi</a:t>
          </a:r>
          <a:endParaRPr lang="en-US" sz="2200" kern="1200">
            <a:solidFill>
              <a:schemeClr val="tx1"/>
            </a:solidFill>
          </a:endParaRPr>
        </a:p>
      </dsp:txBody>
      <dsp:txXfrm>
        <a:off x="890342" y="2798"/>
        <a:ext cx="2771919" cy="1663151"/>
      </dsp:txXfrm>
    </dsp:sp>
    <dsp:sp modelId="{AA4EFF28-CE3C-1749-A7F3-577A8B963E53}">
      <dsp:nvSpPr>
        <dsp:cNvPr id="0" name=""/>
        <dsp:cNvSpPr/>
      </dsp:nvSpPr>
      <dsp:spPr>
        <a:xfrm>
          <a:off x="3939454" y="2798"/>
          <a:ext cx="2771919" cy="1663151"/>
        </a:xfrm>
        <a:prstGeom prst="rect">
          <a:avLst/>
        </a:prstGeom>
        <a:gradFill rotWithShape="0"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</a:rPr>
            <a:t>MCV 100fl (genellikle 115fl) üzerinde</a:t>
          </a:r>
          <a:endParaRPr lang="en-US" sz="2200" kern="1200">
            <a:solidFill>
              <a:schemeClr val="tx1"/>
            </a:solidFill>
          </a:endParaRPr>
        </a:p>
      </dsp:txBody>
      <dsp:txXfrm>
        <a:off x="3939454" y="2798"/>
        <a:ext cx="2771919" cy="1663151"/>
      </dsp:txXfrm>
    </dsp:sp>
    <dsp:sp modelId="{195BD738-3C24-3148-A308-2783106FB9D4}">
      <dsp:nvSpPr>
        <dsp:cNvPr id="0" name=""/>
        <dsp:cNvSpPr/>
      </dsp:nvSpPr>
      <dsp:spPr>
        <a:xfrm>
          <a:off x="6988565" y="2798"/>
          <a:ext cx="2771919" cy="1663151"/>
        </a:xfrm>
        <a:prstGeom prst="rect">
          <a:avLst/>
        </a:prstGeom>
        <a:gradFill rotWithShape="0"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>
              <a:solidFill>
                <a:schemeClr val="tx1"/>
              </a:solidFill>
            </a:rPr>
            <a:t>Trombositopeni</a:t>
          </a:r>
          <a:r>
            <a:rPr lang="tr-TR" sz="2200" kern="1200" dirty="0">
              <a:solidFill>
                <a:schemeClr val="tx1"/>
              </a:solidFill>
            </a:rPr>
            <a:t> ve </a:t>
          </a:r>
          <a:r>
            <a:rPr lang="tr-TR" sz="2200" kern="1200" dirty="0" err="1">
              <a:solidFill>
                <a:schemeClr val="tx1"/>
              </a:solidFill>
            </a:rPr>
            <a:t>lökopeni</a:t>
          </a:r>
          <a:r>
            <a:rPr lang="tr-TR" sz="2200" kern="1200" dirty="0">
              <a:solidFill>
                <a:schemeClr val="tx1"/>
              </a:solidFill>
            </a:rPr>
            <a:t> görülebilir (</a:t>
          </a:r>
          <a:r>
            <a:rPr lang="tr-TR" sz="2200" kern="1200" dirty="0" err="1">
              <a:solidFill>
                <a:schemeClr val="tx1"/>
              </a:solidFill>
            </a:rPr>
            <a:t>bisitopeni</a:t>
          </a:r>
          <a:r>
            <a:rPr lang="tr-TR" sz="2200" kern="1200" dirty="0">
              <a:solidFill>
                <a:schemeClr val="tx1"/>
              </a:solidFill>
            </a:rPr>
            <a:t> veya </a:t>
          </a:r>
          <a:r>
            <a:rPr lang="tr-TR" sz="2200" kern="1200" dirty="0" err="1">
              <a:solidFill>
                <a:schemeClr val="tx1"/>
              </a:solidFill>
            </a:rPr>
            <a:t>pansitopeni</a:t>
          </a:r>
          <a:r>
            <a:rPr lang="tr-TR" sz="2200" kern="1200" dirty="0">
              <a:solidFill>
                <a:schemeClr val="tx1"/>
              </a:solidFill>
            </a:rPr>
            <a:t>)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988565" y="2798"/>
        <a:ext cx="2771919" cy="1663151"/>
      </dsp:txXfrm>
    </dsp:sp>
    <dsp:sp modelId="{5D7169B4-2498-5340-ACA6-7F14507F72D1}">
      <dsp:nvSpPr>
        <dsp:cNvPr id="0" name=""/>
        <dsp:cNvSpPr/>
      </dsp:nvSpPr>
      <dsp:spPr>
        <a:xfrm>
          <a:off x="463647" y="1943142"/>
          <a:ext cx="3625310" cy="1663151"/>
        </a:xfrm>
        <a:prstGeom prst="rect">
          <a:avLst/>
        </a:prstGeom>
        <a:gradFill rotWithShape="0"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tx1"/>
              </a:solidFill>
            </a:rPr>
            <a:t>PY: </a:t>
          </a:r>
          <a:r>
            <a:rPr lang="tr-TR" sz="2200" kern="1200" dirty="0" err="1">
              <a:solidFill>
                <a:schemeClr val="tx1"/>
              </a:solidFill>
            </a:rPr>
            <a:t>Makroovalositoz</a:t>
          </a:r>
          <a:r>
            <a:rPr lang="tr-TR" sz="2200" kern="1200" dirty="0">
              <a:solidFill>
                <a:schemeClr val="tx1"/>
              </a:solidFill>
            </a:rPr>
            <a:t>, </a:t>
          </a:r>
          <a:r>
            <a:rPr lang="tr-TR" sz="2200" kern="1200" dirty="0" err="1">
              <a:solidFill>
                <a:schemeClr val="tx1"/>
              </a:solidFill>
            </a:rPr>
            <a:t>hipersegmente</a:t>
          </a:r>
          <a:r>
            <a:rPr lang="tr-TR" sz="2200" kern="1200" dirty="0">
              <a:solidFill>
                <a:schemeClr val="tx1"/>
              </a:solidFill>
            </a:rPr>
            <a:t> </a:t>
          </a:r>
          <a:r>
            <a:rPr lang="tr-TR" sz="2200" kern="1200" dirty="0" err="1">
              <a:solidFill>
                <a:schemeClr val="tx1"/>
              </a:solidFill>
            </a:rPr>
            <a:t>nötrofiller</a:t>
          </a:r>
          <a:r>
            <a:rPr lang="tr-TR" sz="2200" kern="1200" dirty="0">
              <a:solidFill>
                <a:schemeClr val="tx1"/>
              </a:solidFill>
            </a:rPr>
            <a:t> (%5 den fazla 5 loblu veya 1 adet 6 veya daha fazla loblu)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463647" y="1943142"/>
        <a:ext cx="3625310" cy="1663151"/>
      </dsp:txXfrm>
    </dsp:sp>
    <dsp:sp modelId="{5D6ECFAD-9426-D445-A840-F356794B748E}">
      <dsp:nvSpPr>
        <dsp:cNvPr id="0" name=""/>
        <dsp:cNvSpPr/>
      </dsp:nvSpPr>
      <dsp:spPr>
        <a:xfrm>
          <a:off x="4366149" y="1943142"/>
          <a:ext cx="2771919" cy="1663151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  <a:highlight>
                <a:srgbClr val="FFFF00"/>
              </a:highlight>
            </a:rPr>
            <a:t>Anizositoz, poikilositoz</a:t>
          </a:r>
          <a:endParaRPr lang="en-US" sz="2200" kern="1200">
            <a:solidFill>
              <a:schemeClr val="tx1"/>
            </a:solidFill>
            <a:highlight>
              <a:srgbClr val="FFFF00"/>
            </a:highlight>
          </a:endParaRPr>
        </a:p>
      </dsp:txBody>
      <dsp:txXfrm>
        <a:off x="4366149" y="1943142"/>
        <a:ext cx="2771919" cy="1663151"/>
      </dsp:txXfrm>
    </dsp:sp>
    <dsp:sp modelId="{A0250F19-9BDD-5242-A35B-FF7F13E633E3}">
      <dsp:nvSpPr>
        <dsp:cNvPr id="0" name=""/>
        <dsp:cNvSpPr/>
      </dsp:nvSpPr>
      <dsp:spPr>
        <a:xfrm>
          <a:off x="7415261" y="1943142"/>
          <a:ext cx="2771919" cy="1663151"/>
        </a:xfrm>
        <a:prstGeom prst="rect">
          <a:avLst/>
        </a:prstGeom>
        <a:gradFill rotWithShape="0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</a:rPr>
            <a:t>Agır vakalarda lökoeritroblastoik tablo</a:t>
          </a:r>
          <a:endParaRPr lang="en-US" sz="2200" kern="1200">
            <a:solidFill>
              <a:schemeClr val="tx1"/>
            </a:solidFill>
          </a:endParaRPr>
        </a:p>
      </dsp:txBody>
      <dsp:txXfrm>
        <a:off x="7415261" y="1943142"/>
        <a:ext cx="2771919" cy="1663151"/>
      </dsp:txXfrm>
    </dsp:sp>
    <dsp:sp modelId="{8B92D4F0-2912-6F43-89BB-0B292F0B7D9F}">
      <dsp:nvSpPr>
        <dsp:cNvPr id="0" name=""/>
        <dsp:cNvSpPr/>
      </dsp:nvSpPr>
      <dsp:spPr>
        <a:xfrm>
          <a:off x="2414898" y="3883485"/>
          <a:ext cx="2771919" cy="1663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</a:rPr>
            <a:t>Retikülositopeni</a:t>
          </a:r>
          <a:endParaRPr lang="en-US" sz="2200" kern="1200">
            <a:solidFill>
              <a:schemeClr val="tx1"/>
            </a:solidFill>
          </a:endParaRPr>
        </a:p>
      </dsp:txBody>
      <dsp:txXfrm>
        <a:off x="2414898" y="3883485"/>
        <a:ext cx="2771919" cy="1663151"/>
      </dsp:txXfrm>
    </dsp:sp>
    <dsp:sp modelId="{3E0F1667-4F18-B544-86A5-8FE09E517485}">
      <dsp:nvSpPr>
        <dsp:cNvPr id="0" name=""/>
        <dsp:cNvSpPr/>
      </dsp:nvSpPr>
      <dsp:spPr>
        <a:xfrm>
          <a:off x="5464009" y="3883485"/>
          <a:ext cx="2771919" cy="1663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</a:rPr>
            <a:t>Vitamin B12 veya folik asid düzeyinde düşüklük</a:t>
          </a:r>
          <a:endParaRPr lang="en-US" sz="2200" kern="1200">
            <a:solidFill>
              <a:schemeClr val="tx1"/>
            </a:solidFill>
          </a:endParaRPr>
        </a:p>
      </dsp:txBody>
      <dsp:txXfrm>
        <a:off x="5464009" y="3883485"/>
        <a:ext cx="2771919" cy="1663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41FC0-F3DA-48C2-AF4D-E73EE3649134}">
      <dsp:nvSpPr>
        <dsp:cNvPr id="0" name=""/>
        <dsp:cNvSpPr/>
      </dsp:nvSpPr>
      <dsp:spPr>
        <a:xfrm>
          <a:off x="0" y="4184"/>
          <a:ext cx="11050074" cy="8913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03A2A-79A8-4EFC-9E82-A2823FDD1C49}">
      <dsp:nvSpPr>
        <dsp:cNvPr id="0" name=""/>
        <dsp:cNvSpPr/>
      </dsp:nvSpPr>
      <dsp:spPr>
        <a:xfrm>
          <a:off x="269625" y="204732"/>
          <a:ext cx="490228" cy="4902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5F574-A896-42F2-AD7A-17C25FC09E45}">
      <dsp:nvSpPr>
        <dsp:cNvPr id="0" name=""/>
        <dsp:cNvSpPr/>
      </dsp:nvSpPr>
      <dsp:spPr>
        <a:xfrm>
          <a:off x="1029479" y="4184"/>
          <a:ext cx="10020594" cy="89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32" tIns="94332" rIns="94332" bIns="9433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/>
            <a:t>DNA sentezinde bozulmaya bağlı olarak gelişir</a:t>
          </a:r>
          <a:endParaRPr lang="en-US" sz="1600" kern="1200" dirty="0"/>
        </a:p>
      </dsp:txBody>
      <dsp:txXfrm>
        <a:off x="1029479" y="4184"/>
        <a:ext cx="10020594" cy="891323"/>
      </dsp:txXfrm>
    </dsp:sp>
    <dsp:sp modelId="{A11168E3-A902-4EC2-A135-62D684955147}">
      <dsp:nvSpPr>
        <dsp:cNvPr id="0" name=""/>
        <dsp:cNvSpPr/>
      </dsp:nvSpPr>
      <dsp:spPr>
        <a:xfrm>
          <a:off x="0" y="1118339"/>
          <a:ext cx="11050074" cy="8913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13A29-9EBE-4F7E-BC75-0565065E1C39}">
      <dsp:nvSpPr>
        <dsp:cNvPr id="0" name=""/>
        <dsp:cNvSpPr/>
      </dsp:nvSpPr>
      <dsp:spPr>
        <a:xfrm>
          <a:off x="269625" y="1318887"/>
          <a:ext cx="490228" cy="4902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F54B0-6554-4D94-87FF-95CC8FE1EA88}">
      <dsp:nvSpPr>
        <dsp:cNvPr id="0" name=""/>
        <dsp:cNvSpPr/>
      </dsp:nvSpPr>
      <dsp:spPr>
        <a:xfrm>
          <a:off x="1029479" y="1118339"/>
          <a:ext cx="10020594" cy="89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32" tIns="94332" rIns="94332" bIns="9433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/>
            <a:t>Hematopoetik hücreler, gastrointestinal sistem hücreleri gibi hızlı çoğalan hücre grupları daha fazla etkilenir</a:t>
          </a:r>
          <a:endParaRPr lang="en-US" sz="1600" kern="1200"/>
        </a:p>
      </dsp:txBody>
      <dsp:txXfrm>
        <a:off x="1029479" y="1118339"/>
        <a:ext cx="10020594" cy="891323"/>
      </dsp:txXfrm>
    </dsp:sp>
    <dsp:sp modelId="{3F8F93DC-965B-427E-A284-3FCC4C7A336B}">
      <dsp:nvSpPr>
        <dsp:cNvPr id="0" name=""/>
        <dsp:cNvSpPr/>
      </dsp:nvSpPr>
      <dsp:spPr>
        <a:xfrm>
          <a:off x="0" y="2232494"/>
          <a:ext cx="11050074" cy="8913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9BB50-6FF7-4206-9A34-E055E13DCC2C}">
      <dsp:nvSpPr>
        <dsp:cNvPr id="0" name=""/>
        <dsp:cNvSpPr/>
      </dsp:nvSpPr>
      <dsp:spPr>
        <a:xfrm>
          <a:off x="269625" y="2433042"/>
          <a:ext cx="490228" cy="4902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4AFAA-F544-4B48-B258-10DCAAB7FCF3}">
      <dsp:nvSpPr>
        <dsp:cNvPr id="0" name=""/>
        <dsp:cNvSpPr/>
      </dsp:nvSpPr>
      <dsp:spPr>
        <a:xfrm>
          <a:off x="1029479" y="2232494"/>
          <a:ext cx="10020594" cy="89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32" tIns="94332" rIns="94332" bIns="9433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/>
            <a:t>DNA sentezinin bozulması sonucu hücrenin çekirdeği bölünemez ancak RNA sentezi göreceli olarak korunduğu için sitoplazma olgunlaşması devam eder. Bu durum sitonükleer disosiasyon olarak adlandırılır.</a:t>
          </a:r>
          <a:endParaRPr lang="en-US" sz="1600" kern="1200"/>
        </a:p>
      </dsp:txBody>
      <dsp:txXfrm>
        <a:off x="1029479" y="2232494"/>
        <a:ext cx="10020594" cy="891323"/>
      </dsp:txXfrm>
    </dsp:sp>
    <dsp:sp modelId="{6B6F9301-EAA8-4564-BC88-A7668403A9A2}">
      <dsp:nvSpPr>
        <dsp:cNvPr id="0" name=""/>
        <dsp:cNvSpPr/>
      </dsp:nvSpPr>
      <dsp:spPr>
        <a:xfrm>
          <a:off x="0" y="3346649"/>
          <a:ext cx="11050074" cy="8913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5C045-C24F-4F55-B703-58E5FFB60A37}">
      <dsp:nvSpPr>
        <dsp:cNvPr id="0" name=""/>
        <dsp:cNvSpPr/>
      </dsp:nvSpPr>
      <dsp:spPr>
        <a:xfrm>
          <a:off x="269625" y="3547197"/>
          <a:ext cx="490228" cy="4902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32BD4-6245-4947-B8B4-080AB00BEBF5}">
      <dsp:nvSpPr>
        <dsp:cNvPr id="0" name=""/>
        <dsp:cNvSpPr/>
      </dsp:nvSpPr>
      <dsp:spPr>
        <a:xfrm>
          <a:off x="1029479" y="3346649"/>
          <a:ext cx="10020594" cy="89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32" tIns="94332" rIns="94332" bIns="9433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Genellikle vitamin B</a:t>
          </a:r>
          <a:r>
            <a:rPr lang="tr-TR" sz="1600" kern="1200" baseline="-25000"/>
            <a:t>12</a:t>
          </a:r>
          <a:r>
            <a:rPr lang="tr-TR" sz="1600" kern="1200"/>
            <a:t> ve folik asid eksikliğine bağlıdır</a:t>
          </a:r>
          <a:endParaRPr lang="en-US" sz="1600" kern="1200"/>
        </a:p>
      </dsp:txBody>
      <dsp:txXfrm>
        <a:off x="1029479" y="3346649"/>
        <a:ext cx="10020594" cy="891323"/>
      </dsp:txXfrm>
    </dsp:sp>
    <dsp:sp modelId="{9C6CC07D-FCE3-4C0E-9CE5-9F733BD4FF36}">
      <dsp:nvSpPr>
        <dsp:cNvPr id="0" name=""/>
        <dsp:cNvSpPr/>
      </dsp:nvSpPr>
      <dsp:spPr>
        <a:xfrm>
          <a:off x="0" y="4460804"/>
          <a:ext cx="11050074" cy="8913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17E6E-F645-4D06-BF05-238089BF0AB4}">
      <dsp:nvSpPr>
        <dsp:cNvPr id="0" name=""/>
        <dsp:cNvSpPr/>
      </dsp:nvSpPr>
      <dsp:spPr>
        <a:xfrm>
          <a:off x="269625" y="4661352"/>
          <a:ext cx="490228" cy="4902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13C6E-D91D-4D00-89EF-396910121257}">
      <dsp:nvSpPr>
        <dsp:cNvPr id="0" name=""/>
        <dsp:cNvSpPr/>
      </dsp:nvSpPr>
      <dsp:spPr>
        <a:xfrm>
          <a:off x="1029479" y="4460804"/>
          <a:ext cx="10020594" cy="89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32" tIns="94332" rIns="94332" bIns="9433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Nükleik asid sentezini bozan diğer faktörlere de bağlı olabilir</a:t>
          </a:r>
          <a:endParaRPr lang="en-US" sz="1600" kern="1200"/>
        </a:p>
      </dsp:txBody>
      <dsp:txXfrm>
        <a:off x="1029479" y="4460804"/>
        <a:ext cx="10020594" cy="89132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890E9-C70E-4464-9BD6-9113B0DD439E}">
      <dsp:nvSpPr>
        <dsp:cNvPr id="0" name=""/>
        <dsp:cNvSpPr/>
      </dsp:nvSpPr>
      <dsp:spPr>
        <a:xfrm>
          <a:off x="0" y="6055"/>
          <a:ext cx="10770926" cy="5905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8A6A1-915F-493E-9514-982AB6D51A61}">
      <dsp:nvSpPr>
        <dsp:cNvPr id="0" name=""/>
        <dsp:cNvSpPr/>
      </dsp:nvSpPr>
      <dsp:spPr>
        <a:xfrm>
          <a:off x="178630" y="138921"/>
          <a:ext cx="325099" cy="3247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98274-59BE-4889-B073-4B19610C6488}">
      <dsp:nvSpPr>
        <dsp:cNvPr id="0" name=""/>
        <dsp:cNvSpPr/>
      </dsp:nvSpPr>
      <dsp:spPr>
        <a:xfrm>
          <a:off x="682360" y="6055"/>
          <a:ext cx="9976463" cy="79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9" tIns="83979" rIns="83979" bIns="8397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İntramedüller</a:t>
          </a:r>
          <a:r>
            <a:rPr lang="tr-TR" sz="2000" kern="1200" dirty="0"/>
            <a:t> </a:t>
          </a:r>
          <a:r>
            <a:rPr lang="tr-TR" sz="2000" kern="1200" dirty="0" err="1"/>
            <a:t>hemolize</a:t>
          </a:r>
          <a:r>
            <a:rPr lang="tr-TR" sz="2000" kern="1200" dirty="0"/>
            <a:t> bağlı </a:t>
          </a:r>
          <a:r>
            <a:rPr lang="tr-TR" sz="2000" kern="1200" dirty="0" err="1"/>
            <a:t>bulgular:LDH</a:t>
          </a:r>
          <a:r>
            <a:rPr lang="tr-TR" sz="2000" kern="1200" dirty="0"/>
            <a:t> </a:t>
          </a:r>
          <a:r>
            <a:rPr lang="tr-TR" sz="2000" kern="1200" dirty="0">
              <a:sym typeface="Symbol" panose="05050102010706020507" pitchFamily="18" charset="2"/>
            </a:rPr>
            <a:t></a:t>
          </a:r>
          <a:r>
            <a:rPr lang="tr-TR" sz="2000" kern="1200" dirty="0"/>
            <a:t> (</a:t>
          </a:r>
          <a:r>
            <a:rPr lang="tr-TR" sz="2000" kern="1200" dirty="0" err="1"/>
            <a:t>genelikle</a:t>
          </a:r>
          <a:r>
            <a:rPr lang="tr-TR" sz="2000" kern="1200" dirty="0"/>
            <a:t> 1000U üzerinde),</a:t>
          </a:r>
          <a:r>
            <a:rPr lang="tr-TR" sz="2000" kern="1200" dirty="0" err="1"/>
            <a:t>indirekt</a:t>
          </a:r>
          <a:r>
            <a:rPr lang="tr-TR" sz="2000" kern="1200" dirty="0"/>
            <a:t> </a:t>
          </a:r>
          <a:r>
            <a:rPr lang="tr-TR" sz="2000" kern="1200" dirty="0" err="1"/>
            <a:t>bilurubin</a:t>
          </a:r>
          <a:r>
            <a:rPr lang="tr-TR" sz="2000" kern="1200" dirty="0"/>
            <a:t> </a:t>
          </a:r>
          <a:r>
            <a:rPr lang="tr-TR" sz="2000" kern="1200" dirty="0">
              <a:sym typeface="Symbol" panose="05050102010706020507" pitchFamily="18" charset="2"/>
            </a:rPr>
            <a:t></a:t>
          </a:r>
          <a:r>
            <a:rPr lang="tr-TR" sz="2000" kern="1200" dirty="0"/>
            <a:t>, </a:t>
          </a:r>
          <a:r>
            <a:rPr lang="tr-TR" sz="2000" kern="1200" dirty="0" err="1"/>
            <a:t>haptoglobulin</a:t>
          </a:r>
          <a:r>
            <a:rPr lang="tr-TR" sz="2000" kern="1200" dirty="0">
              <a:sym typeface="Symbol" panose="05050102010706020507" pitchFamily="18" charset="2"/>
            </a:rPr>
            <a:t></a:t>
          </a:r>
          <a:endParaRPr lang="en-US" sz="2000" kern="1200" dirty="0"/>
        </a:p>
      </dsp:txBody>
      <dsp:txXfrm>
        <a:off x="682360" y="6055"/>
        <a:ext cx="9976463" cy="793502"/>
      </dsp:txXfrm>
    </dsp:sp>
    <dsp:sp modelId="{6684FDA3-9128-44B1-93E2-26C18FD1CAD2}">
      <dsp:nvSpPr>
        <dsp:cNvPr id="0" name=""/>
        <dsp:cNvSpPr/>
      </dsp:nvSpPr>
      <dsp:spPr>
        <a:xfrm>
          <a:off x="0" y="997933"/>
          <a:ext cx="10770926" cy="5905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81443-B4B2-4E30-88F6-EB684DE6601C}">
      <dsp:nvSpPr>
        <dsp:cNvPr id="0" name=""/>
        <dsp:cNvSpPr/>
      </dsp:nvSpPr>
      <dsp:spPr>
        <a:xfrm>
          <a:off x="178630" y="1130798"/>
          <a:ext cx="325099" cy="3247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C7C20-20B9-46A8-9D2E-A5B7C259EFF1}">
      <dsp:nvSpPr>
        <dsp:cNvPr id="0" name=""/>
        <dsp:cNvSpPr/>
      </dsp:nvSpPr>
      <dsp:spPr>
        <a:xfrm>
          <a:off x="682360" y="997933"/>
          <a:ext cx="9976463" cy="79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9" tIns="83979" rIns="83979" bIns="8397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Plazma homosistein düzeyi </a:t>
          </a:r>
          <a:r>
            <a:rPr lang="tr-TR" sz="2000" kern="1200">
              <a:sym typeface="Symbol" panose="05050102010706020507" pitchFamily="18" charset="2"/>
            </a:rPr>
            <a:t></a:t>
          </a:r>
          <a:endParaRPr lang="en-US" sz="2000" kern="1200"/>
        </a:p>
      </dsp:txBody>
      <dsp:txXfrm>
        <a:off x="682360" y="997933"/>
        <a:ext cx="9976463" cy="793502"/>
      </dsp:txXfrm>
    </dsp:sp>
    <dsp:sp modelId="{7F93A865-5852-4E00-98B5-8D96EB641FDB}">
      <dsp:nvSpPr>
        <dsp:cNvPr id="0" name=""/>
        <dsp:cNvSpPr/>
      </dsp:nvSpPr>
      <dsp:spPr>
        <a:xfrm>
          <a:off x="0" y="1989810"/>
          <a:ext cx="10770926" cy="5905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8A9DE-0727-4CFB-B936-17A731A66A70}">
      <dsp:nvSpPr>
        <dsp:cNvPr id="0" name=""/>
        <dsp:cNvSpPr/>
      </dsp:nvSpPr>
      <dsp:spPr>
        <a:xfrm>
          <a:off x="178630" y="2122676"/>
          <a:ext cx="325099" cy="3247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8E700-B5B0-49E2-9FA8-25BA7B982953}">
      <dsp:nvSpPr>
        <dsp:cNvPr id="0" name=""/>
        <dsp:cNvSpPr/>
      </dsp:nvSpPr>
      <dsp:spPr>
        <a:xfrm>
          <a:off x="682360" y="1989810"/>
          <a:ext cx="9976463" cy="79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9" tIns="83979" rIns="83979" bIns="8397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Serum ve idrar metilmalonik asid düzeyi </a:t>
          </a:r>
          <a:r>
            <a:rPr lang="tr-TR" sz="2000" kern="1200">
              <a:sym typeface="Symbol" panose="05050102010706020507" pitchFamily="18" charset="2"/>
            </a:rPr>
            <a:t></a:t>
          </a:r>
          <a:r>
            <a:rPr lang="tr-TR" sz="2000" kern="1200"/>
            <a:t> (vitamin B12 yetmezliğinde), folik asid eksikliğinde ise formiminoglutamik asid düzeyleri artar</a:t>
          </a:r>
          <a:endParaRPr lang="en-US" sz="2000" kern="1200"/>
        </a:p>
      </dsp:txBody>
      <dsp:txXfrm>
        <a:off x="682360" y="1989810"/>
        <a:ext cx="9976463" cy="793502"/>
      </dsp:txXfrm>
    </dsp:sp>
    <dsp:sp modelId="{6045D758-E03B-4249-8E1A-784035BEDC85}">
      <dsp:nvSpPr>
        <dsp:cNvPr id="0" name=""/>
        <dsp:cNvSpPr/>
      </dsp:nvSpPr>
      <dsp:spPr>
        <a:xfrm>
          <a:off x="0" y="2981688"/>
          <a:ext cx="10770926" cy="5905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B793D-C466-4004-AFC1-133ECDEE75C2}">
      <dsp:nvSpPr>
        <dsp:cNvPr id="0" name=""/>
        <dsp:cNvSpPr/>
      </dsp:nvSpPr>
      <dsp:spPr>
        <a:xfrm>
          <a:off x="178630" y="3114553"/>
          <a:ext cx="325099" cy="3247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39F97-DF54-4521-B7FF-F6249CD43C38}">
      <dsp:nvSpPr>
        <dsp:cNvPr id="0" name=""/>
        <dsp:cNvSpPr/>
      </dsp:nvSpPr>
      <dsp:spPr>
        <a:xfrm>
          <a:off x="682360" y="2981688"/>
          <a:ext cx="9976463" cy="79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9" tIns="83979" rIns="83979" bIns="8397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Kemik iliği aspirasyonu: Hücreden zengin, megaloblastik değişiklikler (özellikle geç eritroid elemanlarda), diseritropoez, dev çomak ve metamiyolositler (patognomonik), dev meakaryositler</a:t>
          </a:r>
          <a:endParaRPr lang="en-US" sz="2000" kern="1200"/>
        </a:p>
      </dsp:txBody>
      <dsp:txXfrm>
        <a:off x="682360" y="2981688"/>
        <a:ext cx="9976463" cy="793502"/>
      </dsp:txXfrm>
    </dsp:sp>
    <dsp:sp modelId="{FEC8FD75-CA83-4B8D-8AF8-7C79326D9525}">
      <dsp:nvSpPr>
        <dsp:cNvPr id="0" name=""/>
        <dsp:cNvSpPr/>
      </dsp:nvSpPr>
      <dsp:spPr>
        <a:xfrm>
          <a:off x="0" y="3973566"/>
          <a:ext cx="10770926" cy="5905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A1B78-F879-44CB-8AAE-4751C93C3E3E}">
      <dsp:nvSpPr>
        <dsp:cNvPr id="0" name=""/>
        <dsp:cNvSpPr/>
      </dsp:nvSpPr>
      <dsp:spPr>
        <a:xfrm>
          <a:off x="178630" y="4106431"/>
          <a:ext cx="325099" cy="3247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90ABA-03F4-48EC-A705-EE8DE120FB2D}">
      <dsp:nvSpPr>
        <dsp:cNvPr id="0" name=""/>
        <dsp:cNvSpPr/>
      </dsp:nvSpPr>
      <dsp:spPr>
        <a:xfrm>
          <a:off x="682360" y="3973566"/>
          <a:ext cx="9976463" cy="79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9" tIns="83979" rIns="83979" bIns="8397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IF ve parietal hücre antikorları ve atrofik gastirit (PA de)</a:t>
          </a:r>
          <a:endParaRPr lang="en-US" sz="2000" kern="1200"/>
        </a:p>
      </dsp:txBody>
      <dsp:txXfrm>
        <a:off x="682360" y="3973566"/>
        <a:ext cx="9976463" cy="79350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C5FF-4CC7-453B-8A6C-1240A75808B4}">
      <dsp:nvSpPr>
        <dsp:cNvPr id="0" name=""/>
        <dsp:cNvSpPr/>
      </dsp:nvSpPr>
      <dsp:spPr>
        <a:xfrm>
          <a:off x="0" y="559"/>
          <a:ext cx="10506456" cy="1309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D132A-86D9-4DCA-8833-970F2CC696C8}">
      <dsp:nvSpPr>
        <dsp:cNvPr id="0" name=""/>
        <dsp:cNvSpPr/>
      </dsp:nvSpPr>
      <dsp:spPr>
        <a:xfrm>
          <a:off x="396173" y="295234"/>
          <a:ext cx="720315" cy="7203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474BD-1851-4CDF-82A0-2EDF5C9E0AC8}">
      <dsp:nvSpPr>
        <dsp:cNvPr id="0" name=""/>
        <dsp:cNvSpPr/>
      </dsp:nvSpPr>
      <dsp:spPr>
        <a:xfrm>
          <a:off x="1512662" y="559"/>
          <a:ext cx="8993793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Hemolitik anemi ömürleri kısalmış eritrositlerin dolaşımda erken parçalanması ile oluşan anemilerdir. </a:t>
          </a:r>
          <a:endParaRPr lang="en-US" sz="2400" kern="1200"/>
        </a:p>
      </dsp:txBody>
      <dsp:txXfrm>
        <a:off x="1512662" y="559"/>
        <a:ext cx="8993793" cy="1309664"/>
      </dsp:txXfrm>
    </dsp:sp>
    <dsp:sp modelId="{2255E216-713C-4E6B-A8FB-3DB01C3A43E9}">
      <dsp:nvSpPr>
        <dsp:cNvPr id="0" name=""/>
        <dsp:cNvSpPr/>
      </dsp:nvSpPr>
      <dsp:spPr>
        <a:xfrm>
          <a:off x="0" y="1637640"/>
          <a:ext cx="10506456" cy="1309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6AFCA-22A3-4AB1-84DA-40D097F601EA}">
      <dsp:nvSpPr>
        <dsp:cNvPr id="0" name=""/>
        <dsp:cNvSpPr/>
      </dsp:nvSpPr>
      <dsp:spPr>
        <a:xfrm>
          <a:off x="396173" y="1932315"/>
          <a:ext cx="720315" cy="7203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04394-5356-4CE3-B066-AA74C95000F0}">
      <dsp:nvSpPr>
        <dsp:cNvPr id="0" name=""/>
        <dsp:cNvSpPr/>
      </dsp:nvSpPr>
      <dsp:spPr>
        <a:xfrm>
          <a:off x="1512662" y="1637640"/>
          <a:ext cx="8993793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Kalıtsal ve edinsel durumlar, akut ve kronik süreçler olmak üzere çeşitli nedenleri vardır.</a:t>
          </a:r>
          <a:endParaRPr lang="en-US" sz="2400" kern="1200"/>
        </a:p>
      </dsp:txBody>
      <dsp:txXfrm>
        <a:off x="1512662" y="1637640"/>
        <a:ext cx="8993793" cy="1309664"/>
      </dsp:txXfrm>
    </dsp:sp>
    <dsp:sp modelId="{EC305DD6-680A-46F2-A88B-C16660F812C2}">
      <dsp:nvSpPr>
        <dsp:cNvPr id="0" name=""/>
        <dsp:cNvSpPr/>
      </dsp:nvSpPr>
      <dsp:spPr>
        <a:xfrm>
          <a:off x="0" y="3274721"/>
          <a:ext cx="10506456" cy="13096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1534C-384C-4F80-B943-ACF993359C5D}">
      <dsp:nvSpPr>
        <dsp:cNvPr id="0" name=""/>
        <dsp:cNvSpPr/>
      </dsp:nvSpPr>
      <dsp:spPr>
        <a:xfrm>
          <a:off x="396173" y="3569396"/>
          <a:ext cx="720315" cy="7203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8576C-C84F-41E4-9048-DCD35EBAD8E7}">
      <dsp:nvSpPr>
        <dsp:cNvPr id="0" name=""/>
        <dsp:cNvSpPr/>
      </dsp:nvSpPr>
      <dsp:spPr>
        <a:xfrm>
          <a:off x="1512662" y="3274721"/>
          <a:ext cx="8993793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Dolaşımdaki eritrositlerin mekanik, kimyasal, otoimmün veya enfeksiyöz nedenlerle kısalan yaşam döngüleri nedeni ile erken parçalanmalarına hemoliz denir. </a:t>
          </a:r>
          <a:endParaRPr lang="en-US" sz="2400" kern="1200"/>
        </a:p>
      </dsp:txBody>
      <dsp:txXfrm>
        <a:off x="1512662" y="3274721"/>
        <a:ext cx="8993793" cy="13096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40407-586B-42D0-9A47-BC15D48AB2EF}">
      <dsp:nvSpPr>
        <dsp:cNvPr id="0" name=""/>
        <dsp:cNvSpPr/>
      </dsp:nvSpPr>
      <dsp:spPr>
        <a:xfrm>
          <a:off x="0" y="708097"/>
          <a:ext cx="10515600" cy="1307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FE0EE-34A1-4F80-8D48-F71B57465787}">
      <dsp:nvSpPr>
        <dsp:cNvPr id="0" name=""/>
        <dsp:cNvSpPr/>
      </dsp:nvSpPr>
      <dsp:spPr>
        <a:xfrm>
          <a:off x="395445" y="1002230"/>
          <a:ext cx="718991" cy="718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1214F-385F-4073-9B05-9D9A34C537FE}">
      <dsp:nvSpPr>
        <dsp:cNvPr id="0" name=""/>
        <dsp:cNvSpPr/>
      </dsp:nvSpPr>
      <dsp:spPr>
        <a:xfrm>
          <a:off x="1509882" y="708097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Öncelikli olarak hasta ve aile medikal öyküsünün iyi alınması ve dikkatli bir fizik muayene yapılması gerekir. </a:t>
          </a:r>
          <a:endParaRPr lang="en-US" sz="2500" kern="1200"/>
        </a:p>
      </dsp:txBody>
      <dsp:txXfrm>
        <a:off x="1509882" y="708097"/>
        <a:ext cx="9005717" cy="1307257"/>
      </dsp:txXfrm>
    </dsp:sp>
    <dsp:sp modelId="{04577388-C038-4969-892B-57EF6FF1CE58}">
      <dsp:nvSpPr>
        <dsp:cNvPr id="0" name=""/>
        <dsp:cNvSpPr/>
      </dsp:nvSpPr>
      <dsp:spPr>
        <a:xfrm>
          <a:off x="0" y="2342169"/>
          <a:ext cx="10515600" cy="1307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285FB-0953-4B2F-A996-C1790508A6FD}">
      <dsp:nvSpPr>
        <dsp:cNvPr id="0" name=""/>
        <dsp:cNvSpPr/>
      </dsp:nvSpPr>
      <dsp:spPr>
        <a:xfrm>
          <a:off x="395445" y="2636302"/>
          <a:ext cx="718991" cy="718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842FA-8F8F-4D52-9B36-F05537778F12}">
      <dsp:nvSpPr>
        <dsp:cNvPr id="0" name=""/>
        <dsp:cNvSpPr/>
      </dsp:nvSpPr>
      <dsp:spPr>
        <a:xfrm>
          <a:off x="1509882" y="2342169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Öykü konjenital ve edinsel nedenlerin ayrımında, akut kronik başlangıcın tanımlanmasında gereklidir. </a:t>
          </a:r>
          <a:endParaRPr lang="en-US" sz="2500" kern="1200"/>
        </a:p>
      </dsp:txBody>
      <dsp:txXfrm>
        <a:off x="1509882" y="2342169"/>
        <a:ext cx="9005717" cy="130725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0849F-6C57-4E43-9029-1B9E1BC896A9}">
      <dsp:nvSpPr>
        <dsp:cNvPr id="0" name=""/>
        <dsp:cNvSpPr/>
      </dsp:nvSpPr>
      <dsp:spPr>
        <a:xfrm>
          <a:off x="730851" y="542081"/>
          <a:ext cx="2314978" cy="1388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• Kanama olmaksızın ani başlangıçlı anemi semptomları hemoliz ile uyumludur. </a:t>
          </a:r>
          <a:endParaRPr lang="en-US" sz="1600" kern="1200"/>
        </a:p>
      </dsp:txBody>
      <dsp:txXfrm>
        <a:off x="730851" y="542081"/>
        <a:ext cx="2314978" cy="1388986"/>
      </dsp:txXfrm>
    </dsp:sp>
    <dsp:sp modelId="{01A5DCC8-C5A1-6D4F-82F8-D1E6CA71ADDB}">
      <dsp:nvSpPr>
        <dsp:cNvPr id="0" name=""/>
        <dsp:cNvSpPr/>
      </dsp:nvSpPr>
      <dsp:spPr>
        <a:xfrm>
          <a:off x="3277327" y="542081"/>
          <a:ext cx="2314978" cy="13889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• Hastanın öyküsündeki koyu renkli idrar intravasküler hemolizi düşündürür. </a:t>
          </a:r>
          <a:endParaRPr lang="en-US" sz="1400" kern="1200"/>
        </a:p>
      </dsp:txBody>
      <dsp:txXfrm>
        <a:off x="3277327" y="542081"/>
        <a:ext cx="2314978" cy="1388986"/>
      </dsp:txXfrm>
    </dsp:sp>
    <dsp:sp modelId="{1B9E6469-D81F-9641-81F3-61B52CD4B335}">
      <dsp:nvSpPr>
        <dsp:cNvPr id="0" name=""/>
        <dsp:cNvSpPr/>
      </dsp:nvSpPr>
      <dsp:spPr>
        <a:xfrm>
          <a:off x="5823803" y="320670"/>
          <a:ext cx="3405587" cy="18318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dirty="0">
              <a:solidFill>
                <a:schemeClr val="tx1"/>
              </a:solidFill>
            </a:rPr>
            <a:t>• Hızlı hemolizde ortaya </a:t>
          </a:r>
          <a:r>
            <a:rPr lang="tr-TR" sz="1400" b="1" kern="1200" dirty="0" err="1">
              <a:solidFill>
                <a:schemeClr val="tx1"/>
              </a:solidFill>
            </a:rPr>
            <a:t>çıkan</a:t>
          </a:r>
          <a:r>
            <a:rPr lang="tr-TR" sz="1400" b="1" kern="1200" dirty="0">
              <a:solidFill>
                <a:schemeClr val="tx1"/>
              </a:solidFill>
            </a:rPr>
            <a:t> </a:t>
          </a:r>
          <a:r>
            <a:rPr lang="tr-TR" sz="1400" b="1" kern="1200" dirty="0" err="1">
              <a:solidFill>
                <a:schemeClr val="tx1"/>
              </a:solidFill>
            </a:rPr>
            <a:t>bilirubinin</a:t>
          </a:r>
          <a:r>
            <a:rPr lang="tr-TR" sz="1400" b="1" kern="1200" dirty="0">
              <a:solidFill>
                <a:schemeClr val="tx1"/>
              </a:solidFill>
            </a:rPr>
            <a:t> </a:t>
          </a:r>
          <a:r>
            <a:rPr lang="tr-TR" sz="1400" b="1" kern="1200" dirty="0" err="1">
              <a:solidFill>
                <a:schemeClr val="tx1"/>
              </a:solidFill>
            </a:rPr>
            <a:t>oluşma</a:t>
          </a:r>
          <a:r>
            <a:rPr lang="tr-TR" sz="1400" b="1" kern="1200" dirty="0">
              <a:solidFill>
                <a:schemeClr val="tx1"/>
              </a:solidFill>
            </a:rPr>
            <a:t> hızı </a:t>
          </a:r>
          <a:r>
            <a:rPr lang="tr-TR" sz="1400" b="1" kern="1200" dirty="0" err="1">
              <a:solidFill>
                <a:schemeClr val="tx1"/>
              </a:solidFill>
            </a:rPr>
            <a:t>RES’nin</a:t>
          </a:r>
          <a:r>
            <a:rPr lang="tr-TR" sz="1400" b="1" kern="1200" dirty="0">
              <a:solidFill>
                <a:schemeClr val="tx1"/>
              </a:solidFill>
            </a:rPr>
            <a:t> depo demirine </a:t>
          </a:r>
          <a:r>
            <a:rPr lang="tr-TR" sz="1400" b="1" kern="1200" dirty="0" err="1">
              <a:solidFill>
                <a:schemeClr val="tx1"/>
              </a:solidFill>
            </a:rPr>
            <a:t>dönüştürme</a:t>
          </a:r>
          <a:r>
            <a:rPr lang="tr-TR" sz="1400" b="1" kern="1200" dirty="0">
              <a:solidFill>
                <a:schemeClr val="tx1"/>
              </a:solidFill>
            </a:rPr>
            <a:t> kapasitesini </a:t>
          </a:r>
          <a:r>
            <a:rPr lang="tr-TR" sz="1400" b="1" kern="1200" dirty="0" err="1">
              <a:solidFill>
                <a:schemeClr val="tx1"/>
              </a:solidFill>
            </a:rPr>
            <a:t>aştığında</a:t>
          </a:r>
          <a:r>
            <a:rPr lang="tr-TR" sz="1400" b="1" kern="1200" dirty="0">
              <a:solidFill>
                <a:schemeClr val="tx1"/>
              </a:solidFill>
            </a:rPr>
            <a:t> sarılık ortaya </a:t>
          </a:r>
          <a:r>
            <a:rPr lang="tr-TR" sz="1400" b="1" kern="1200" dirty="0" err="1">
              <a:solidFill>
                <a:schemeClr val="tx1"/>
              </a:solidFill>
            </a:rPr>
            <a:t>çıkar</a:t>
          </a:r>
          <a:r>
            <a:rPr lang="tr-TR" sz="1400" b="1" kern="1200" dirty="0">
              <a:solidFill>
                <a:schemeClr val="tx1"/>
              </a:solidFill>
            </a:rPr>
            <a:t> ve bu bulgu hemoliz ile uyumludur.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823803" y="320670"/>
        <a:ext cx="3405587" cy="1831809"/>
      </dsp:txXfrm>
    </dsp:sp>
    <dsp:sp modelId="{171891F5-B0FE-FB48-BBD3-242D07A70D40}">
      <dsp:nvSpPr>
        <dsp:cNvPr id="0" name=""/>
        <dsp:cNvSpPr/>
      </dsp:nvSpPr>
      <dsp:spPr>
        <a:xfrm>
          <a:off x="2918" y="2383977"/>
          <a:ext cx="2314978" cy="216634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• Hastanın sorgulamasında yakın </a:t>
          </a:r>
          <a:r>
            <a:rPr lang="tr-TR" sz="1400" kern="1200" dirty="0" err="1"/>
            <a:t>dönemde</a:t>
          </a:r>
          <a:r>
            <a:rPr lang="tr-TR" sz="1400" kern="1200" dirty="0"/>
            <a:t> </a:t>
          </a:r>
          <a:r>
            <a:rPr lang="tr-TR" sz="1400" kern="1200" dirty="0" err="1"/>
            <a:t>almıs</a:t>
          </a:r>
          <a:r>
            <a:rPr lang="tr-TR" sz="1400" kern="1200" dirty="0"/>
            <a:t>̧ </a:t>
          </a:r>
          <a:r>
            <a:rPr lang="tr-TR" sz="1400" kern="1200" dirty="0" err="1"/>
            <a:t>olduğu</a:t>
          </a:r>
          <a:r>
            <a:rPr lang="tr-TR" sz="1400" kern="1200" dirty="0"/>
            <a:t> kan </a:t>
          </a:r>
          <a:r>
            <a:rPr lang="tr-TR" sz="1400" kern="1200" dirty="0" err="1"/>
            <a:t>transfüzyonu</a:t>
          </a:r>
          <a:r>
            <a:rPr lang="tr-TR" sz="1400" kern="1200" dirty="0"/>
            <a:t> akut hemolitik </a:t>
          </a:r>
          <a:r>
            <a:rPr lang="tr-TR" sz="1400" kern="1200" dirty="0" err="1"/>
            <a:t>transfüzyon</a:t>
          </a:r>
          <a:r>
            <a:rPr lang="tr-TR" sz="1400" kern="1200" dirty="0"/>
            <a:t> reaksiyonunu, son </a:t>
          </a:r>
          <a:r>
            <a:rPr lang="tr-TR" sz="1400" kern="1200" dirty="0" err="1"/>
            <a:t>dört</a:t>
          </a:r>
          <a:r>
            <a:rPr lang="tr-TR" sz="1400" kern="1200" dirty="0"/>
            <a:t> hafta </a:t>
          </a:r>
          <a:r>
            <a:rPr lang="tr-TR" sz="1400" kern="1200" dirty="0" err="1"/>
            <a:t>içinde</a:t>
          </a:r>
          <a:r>
            <a:rPr lang="tr-TR" sz="1400" kern="1200" dirty="0"/>
            <a:t> </a:t>
          </a:r>
          <a:r>
            <a:rPr lang="tr-TR" sz="1400" kern="1200" dirty="0" err="1"/>
            <a:t>almıs</a:t>
          </a:r>
          <a:r>
            <a:rPr lang="tr-TR" sz="1400" kern="1200" dirty="0"/>
            <a:t>̧ </a:t>
          </a:r>
          <a:r>
            <a:rPr lang="tr-TR" sz="1400" kern="1200" dirty="0" err="1"/>
            <a:t>olduğu</a:t>
          </a:r>
          <a:r>
            <a:rPr lang="tr-TR" sz="1400" kern="1200" dirty="0"/>
            <a:t> </a:t>
          </a:r>
          <a:r>
            <a:rPr lang="tr-TR" sz="1400" kern="1200" dirty="0" err="1"/>
            <a:t>transfüzyon</a:t>
          </a:r>
          <a:r>
            <a:rPr lang="tr-TR" sz="1400" kern="1200" dirty="0"/>
            <a:t> ise kronik hemolitik </a:t>
          </a:r>
          <a:r>
            <a:rPr lang="tr-TR" sz="1400" kern="1200" dirty="0" err="1"/>
            <a:t>transfüzyon</a:t>
          </a:r>
          <a:r>
            <a:rPr lang="tr-TR" sz="1400" kern="1200" dirty="0"/>
            <a:t> reaksiyonunu akla getirir. </a:t>
          </a:r>
          <a:endParaRPr lang="en-US" sz="1400" kern="1200" dirty="0"/>
        </a:p>
      </dsp:txBody>
      <dsp:txXfrm>
        <a:off x="2918" y="2383977"/>
        <a:ext cx="2314978" cy="2166347"/>
      </dsp:txXfrm>
    </dsp:sp>
    <dsp:sp modelId="{3ED71CC7-4C84-4E45-8395-37EBFCCAFFF9}">
      <dsp:nvSpPr>
        <dsp:cNvPr id="0" name=""/>
        <dsp:cNvSpPr/>
      </dsp:nvSpPr>
      <dsp:spPr>
        <a:xfrm>
          <a:off x="2549393" y="2772657"/>
          <a:ext cx="2314978" cy="13889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• Yakın dönemde başlanmış yeni bir ilaç, ilacın tetiklediği bir hemolitik reaksiyonu akla getirebilir.</a:t>
          </a:r>
          <a:endParaRPr lang="en-US" sz="1400" kern="1200"/>
        </a:p>
      </dsp:txBody>
      <dsp:txXfrm>
        <a:off x="2549393" y="2772657"/>
        <a:ext cx="2314978" cy="1388986"/>
      </dsp:txXfrm>
    </dsp:sp>
    <dsp:sp modelId="{A7378A78-CF12-F546-AAC3-6756FCC0227B}">
      <dsp:nvSpPr>
        <dsp:cNvPr id="0" name=""/>
        <dsp:cNvSpPr/>
      </dsp:nvSpPr>
      <dsp:spPr>
        <a:xfrm>
          <a:off x="5095869" y="2772657"/>
          <a:ext cx="2314978" cy="1388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• Öyküde aile üyelerinde tanımlanmış hemolitik anemi ya da açıklanamamış anemi varlığı kalıtsal hemolitik anemi nedenlerini düşündürebilir.</a:t>
          </a:r>
          <a:endParaRPr lang="en-US" sz="1400" kern="1200"/>
        </a:p>
      </dsp:txBody>
      <dsp:txXfrm>
        <a:off x="5095869" y="2772657"/>
        <a:ext cx="2314978" cy="1388986"/>
      </dsp:txXfrm>
    </dsp:sp>
    <dsp:sp modelId="{A045F2D9-6CA4-F042-B69B-142AC41D2D70}">
      <dsp:nvSpPr>
        <dsp:cNvPr id="0" name=""/>
        <dsp:cNvSpPr/>
      </dsp:nvSpPr>
      <dsp:spPr>
        <a:xfrm>
          <a:off x="7642345" y="2772657"/>
          <a:ext cx="2314978" cy="13889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• Öyküde pigmente safra taşlarının varlığı RES’yi aşan kronik hemoliz varlığını gösterir. • Splenomegali artmış RES kapasitesini vurgulayabilir. </a:t>
          </a:r>
          <a:endParaRPr lang="en-US" sz="1400" kern="1200"/>
        </a:p>
      </dsp:txBody>
      <dsp:txXfrm>
        <a:off x="7642345" y="2772657"/>
        <a:ext cx="2314978" cy="13889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4A659-FE39-C844-84F4-39A2BBB6C844}">
      <dsp:nvSpPr>
        <dsp:cNvPr id="0" name=""/>
        <dsp:cNvSpPr/>
      </dsp:nvSpPr>
      <dsp:spPr>
        <a:xfrm>
          <a:off x="0" y="136204"/>
          <a:ext cx="9702074" cy="9934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Hemolitik anemilerde spesifik tek bir test yoktur. </a:t>
          </a:r>
          <a:endParaRPr lang="en-US" sz="2600" kern="1200"/>
        </a:p>
      </dsp:txBody>
      <dsp:txXfrm>
        <a:off x="48495" y="184699"/>
        <a:ext cx="9605084" cy="896430"/>
      </dsp:txXfrm>
    </dsp:sp>
    <dsp:sp modelId="{41E2E88E-A52F-D245-8A3D-8D38A589FB42}">
      <dsp:nvSpPr>
        <dsp:cNvPr id="0" name=""/>
        <dsp:cNvSpPr/>
      </dsp:nvSpPr>
      <dsp:spPr>
        <a:xfrm>
          <a:off x="0" y="1204504"/>
          <a:ext cx="9702074" cy="3673215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-</a:t>
          </a:r>
          <a:r>
            <a:rPr lang="tr-TR" sz="2600" kern="1200" dirty="0" err="1"/>
            <a:t>Başka</a:t>
          </a:r>
          <a:r>
            <a:rPr lang="tr-TR" sz="2600" kern="1200" dirty="0"/>
            <a:t> bir nedenle </a:t>
          </a:r>
          <a:r>
            <a:rPr lang="tr-TR" sz="2600" kern="1200" dirty="0" err="1"/>
            <a:t>açıklanamayan</a:t>
          </a:r>
          <a:r>
            <a:rPr lang="tr-TR" sz="2600" kern="1200" dirty="0"/>
            <a:t> anemi;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-Kanama, yerine koyma (demir, vitamin B12 vb.), EPO uygulaması ile </a:t>
          </a:r>
          <a:r>
            <a:rPr lang="tr-TR" sz="2600" kern="1200" dirty="0" err="1"/>
            <a:t>açıklanamayan</a:t>
          </a:r>
          <a:r>
            <a:rPr lang="tr-TR" sz="2600" kern="1200" dirty="0"/>
            <a:t> </a:t>
          </a:r>
          <a:r>
            <a:rPr lang="tr-TR" sz="2600" kern="1200" dirty="0" err="1"/>
            <a:t>retikülositoz</a:t>
          </a:r>
          <a:r>
            <a:rPr lang="tr-TR" sz="2600" kern="1200" dirty="0"/>
            <a:t>;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-Eritrosit yıkımının </a:t>
          </a:r>
          <a:r>
            <a:rPr lang="tr-TR" sz="2600" kern="1200" dirty="0" err="1"/>
            <a:t>göstergesi</a:t>
          </a:r>
          <a:r>
            <a:rPr lang="tr-TR" sz="2600" kern="1200" dirty="0"/>
            <a:t> olarak laktat dehidrogenaz (LDH) </a:t>
          </a:r>
          <a:r>
            <a:rPr lang="tr-TR" sz="2600" kern="1200" dirty="0" err="1"/>
            <a:t>artışı</a:t>
          </a:r>
          <a:r>
            <a:rPr lang="tr-TR" sz="2600" kern="1200" dirty="0"/>
            <a:t>,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-</a:t>
          </a:r>
          <a:r>
            <a:rPr lang="tr-TR" sz="2600" kern="1200" dirty="0" err="1"/>
            <a:t>Haptoglobin</a:t>
          </a:r>
          <a:r>
            <a:rPr lang="tr-TR" sz="2600" kern="1200" dirty="0"/>
            <a:t> </a:t>
          </a:r>
          <a:r>
            <a:rPr lang="tr-TR" sz="2600" kern="1200" dirty="0" err="1"/>
            <a:t>düşüklüğu</a:t>
          </a:r>
          <a:r>
            <a:rPr lang="tr-TR" sz="2600" kern="1200" dirty="0"/>
            <a:t>̈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-</a:t>
          </a:r>
          <a:r>
            <a:rPr lang="tr-TR" sz="2600" kern="1200" dirty="0" err="1"/>
            <a:t>Artmıs</a:t>
          </a:r>
          <a:r>
            <a:rPr lang="tr-TR" sz="2600" kern="1200" dirty="0"/>
            <a:t>̧ indirekt </a:t>
          </a:r>
          <a:r>
            <a:rPr lang="tr-TR" sz="2600" kern="1200" dirty="0" err="1"/>
            <a:t>bilirubin</a:t>
          </a:r>
          <a:r>
            <a:rPr lang="tr-TR" sz="2600" kern="1200" dirty="0"/>
            <a:t> </a:t>
          </a:r>
          <a:r>
            <a:rPr lang="tr-TR" sz="2600" kern="1200" dirty="0" err="1"/>
            <a:t>varlığı</a:t>
          </a:r>
          <a:r>
            <a:rPr lang="tr-TR" sz="2600" kern="1200" dirty="0"/>
            <a:t> hemolitik aneminin </a:t>
          </a:r>
          <a:r>
            <a:rPr lang="tr-TR" sz="2600" kern="1200" dirty="0" err="1"/>
            <a:t>göstergesidir</a:t>
          </a:r>
          <a:r>
            <a:rPr lang="tr-TR" sz="2600" kern="1200" dirty="0"/>
            <a:t>. </a:t>
          </a:r>
          <a:endParaRPr lang="en-US" sz="2600" kern="1200" dirty="0"/>
        </a:p>
      </dsp:txBody>
      <dsp:txXfrm>
        <a:off x="179312" y="1383816"/>
        <a:ext cx="9343450" cy="331459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7E420-3A9D-E748-AA9C-EC7706A02FEF}">
      <dsp:nvSpPr>
        <dsp:cNvPr id="0" name=""/>
        <dsp:cNvSpPr/>
      </dsp:nvSpPr>
      <dsp:spPr>
        <a:xfrm>
          <a:off x="0" y="142473"/>
          <a:ext cx="7736282" cy="11188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Hemolitik anemilerin çoğunluğunda diğer hücre sayıları [beyaz küre (WBC) ve trombosit] olağandır. </a:t>
          </a:r>
          <a:endParaRPr lang="en-US" sz="2000" kern="1200"/>
        </a:p>
      </dsp:txBody>
      <dsp:txXfrm>
        <a:off x="54616" y="197089"/>
        <a:ext cx="7627050" cy="1009580"/>
      </dsp:txXfrm>
    </dsp:sp>
    <dsp:sp modelId="{0A5FBDF7-5DF5-794C-9A08-CAECA85EE3BE}">
      <dsp:nvSpPr>
        <dsp:cNvPr id="0" name=""/>
        <dsp:cNvSpPr/>
      </dsp:nvSpPr>
      <dsp:spPr>
        <a:xfrm>
          <a:off x="0" y="1318885"/>
          <a:ext cx="7736282" cy="1118812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Hemolize </a:t>
          </a:r>
          <a:r>
            <a:rPr lang="tr-TR" sz="2000" kern="1200" dirty="0" err="1"/>
            <a:t>eşlik</a:t>
          </a:r>
          <a:r>
            <a:rPr lang="tr-TR" sz="2000" kern="1200" dirty="0"/>
            <a:t> eden WBC </a:t>
          </a:r>
          <a:r>
            <a:rPr lang="tr-TR" sz="2000" kern="1200" dirty="0" err="1"/>
            <a:t>yükseklikleri</a:t>
          </a:r>
          <a:r>
            <a:rPr lang="tr-TR" sz="2000" kern="1200" dirty="0"/>
            <a:t> veya </a:t>
          </a:r>
          <a:r>
            <a:rPr lang="tr-TR" sz="2000" kern="1200" dirty="0" err="1"/>
            <a:t>düşüklüklerinde</a:t>
          </a:r>
          <a:r>
            <a:rPr lang="tr-TR" sz="2000" kern="1200" dirty="0"/>
            <a:t> enfeksiyonlar ya da </a:t>
          </a:r>
          <a:r>
            <a:rPr lang="tr-TR" sz="2000" kern="1200" dirty="0" err="1"/>
            <a:t>diğer</a:t>
          </a:r>
          <a:r>
            <a:rPr lang="tr-TR" sz="2000" kern="1200" dirty="0"/>
            <a:t> hematolojik maligniteler ayırıcı tanıda yer almalıdır. </a:t>
          </a:r>
          <a:endParaRPr lang="en-US" sz="2000" kern="1200" dirty="0"/>
        </a:p>
      </dsp:txBody>
      <dsp:txXfrm>
        <a:off x="54616" y="1373501"/>
        <a:ext cx="7627050" cy="1009580"/>
      </dsp:txXfrm>
    </dsp:sp>
    <dsp:sp modelId="{85831175-AD1D-624B-B482-CF2DE00C3996}">
      <dsp:nvSpPr>
        <dsp:cNvPr id="0" name=""/>
        <dsp:cNvSpPr/>
      </dsp:nvSpPr>
      <dsp:spPr>
        <a:xfrm>
          <a:off x="0" y="2495298"/>
          <a:ext cx="7736282" cy="1118812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Trombositopenin varlığı trombotik mikroanjiyopatileri veya Evan’s sendromunu düşündürebilir. </a:t>
          </a:r>
          <a:endParaRPr lang="en-US" sz="2000" kern="1200"/>
        </a:p>
      </dsp:txBody>
      <dsp:txXfrm>
        <a:off x="54616" y="2549914"/>
        <a:ext cx="7627050" cy="1009580"/>
      </dsp:txXfrm>
    </dsp:sp>
    <dsp:sp modelId="{2D757A52-0E97-C74F-93B0-58500168C798}">
      <dsp:nvSpPr>
        <dsp:cNvPr id="0" name=""/>
        <dsp:cNvSpPr/>
      </dsp:nvSpPr>
      <dsp:spPr>
        <a:xfrm>
          <a:off x="0" y="3671710"/>
          <a:ext cx="7736282" cy="1118812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PNH’de ılımlı lökopeni ve trombositopeni görülebilir. </a:t>
          </a:r>
          <a:endParaRPr lang="en-US" sz="2000" kern="1200"/>
        </a:p>
      </dsp:txBody>
      <dsp:txXfrm>
        <a:off x="54616" y="3726326"/>
        <a:ext cx="7627050" cy="1009580"/>
      </dsp:txXfrm>
    </dsp:sp>
    <dsp:sp modelId="{6C34A2B6-EA65-5C48-BB65-01A271DEA464}">
      <dsp:nvSpPr>
        <dsp:cNvPr id="0" name=""/>
        <dsp:cNvSpPr/>
      </dsp:nvSpPr>
      <dsp:spPr>
        <a:xfrm>
          <a:off x="0" y="4848123"/>
          <a:ext cx="7736282" cy="1118812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Konjenital membran ya da enzim defektlerinde hafif </a:t>
          </a:r>
          <a:r>
            <a:rPr lang="tr-TR" sz="2000" kern="1200" dirty="0" err="1"/>
            <a:t>düzeydeki</a:t>
          </a:r>
          <a:r>
            <a:rPr lang="tr-TR" sz="2000" kern="1200" dirty="0"/>
            <a:t> trombositopeni </a:t>
          </a:r>
          <a:r>
            <a:rPr lang="tr-TR" sz="2000" kern="1200" dirty="0" err="1"/>
            <a:t>hipersplenizm</a:t>
          </a:r>
          <a:r>
            <a:rPr lang="tr-TR" sz="2000" kern="1200" dirty="0"/>
            <a:t> ile </a:t>
          </a:r>
          <a:r>
            <a:rPr lang="tr-TR" sz="2000" kern="1200" dirty="0" err="1"/>
            <a:t>ilişkili</a:t>
          </a:r>
          <a:r>
            <a:rPr lang="tr-TR" sz="2000" kern="1200" dirty="0"/>
            <a:t> olabilir. </a:t>
          </a:r>
          <a:endParaRPr lang="en-US" sz="2000" kern="1200" dirty="0"/>
        </a:p>
      </dsp:txBody>
      <dsp:txXfrm>
        <a:off x="54616" y="4902739"/>
        <a:ext cx="7627050" cy="100958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84E6A-290E-4E52-A59E-7411B49BADE8}">
      <dsp:nvSpPr>
        <dsp:cNvPr id="0" name=""/>
        <dsp:cNvSpPr/>
      </dsp:nvSpPr>
      <dsp:spPr>
        <a:xfrm>
          <a:off x="0" y="1832"/>
          <a:ext cx="8066344" cy="7809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65797-4657-4FE2-A9C1-958A0D0106B8}">
      <dsp:nvSpPr>
        <dsp:cNvPr id="0" name=""/>
        <dsp:cNvSpPr/>
      </dsp:nvSpPr>
      <dsp:spPr>
        <a:xfrm>
          <a:off x="236247" y="177553"/>
          <a:ext cx="429540" cy="4295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86904-7D3D-4602-A838-39043E23BC27}">
      <dsp:nvSpPr>
        <dsp:cNvPr id="0" name=""/>
        <dsp:cNvSpPr/>
      </dsp:nvSpPr>
      <dsp:spPr>
        <a:xfrm>
          <a:off x="902034" y="1832"/>
          <a:ext cx="716430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54" tIns="82654" rIns="82654" bIns="8265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Pek çok olguda hemolitik aneminin varlığını ve nedenini belirlemede PY oldukça değerlidir. </a:t>
          </a:r>
          <a:endParaRPr lang="en-US" sz="1700" kern="1200"/>
        </a:p>
      </dsp:txBody>
      <dsp:txXfrm>
        <a:off x="902034" y="1832"/>
        <a:ext cx="7164309" cy="780982"/>
      </dsp:txXfrm>
    </dsp:sp>
    <dsp:sp modelId="{44D6F64A-FE68-4178-AC7E-59D767B6D252}">
      <dsp:nvSpPr>
        <dsp:cNvPr id="0" name=""/>
        <dsp:cNvSpPr/>
      </dsp:nvSpPr>
      <dsp:spPr>
        <a:xfrm>
          <a:off x="0" y="978060"/>
          <a:ext cx="8066344" cy="7809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734AE-7B4E-4ACD-8AF5-08BEFAB63D64}">
      <dsp:nvSpPr>
        <dsp:cNvPr id="0" name=""/>
        <dsp:cNvSpPr/>
      </dsp:nvSpPr>
      <dsp:spPr>
        <a:xfrm>
          <a:off x="236247" y="1153781"/>
          <a:ext cx="429540" cy="4295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4550D-C209-4806-ADB4-CDA1EE72148F}">
      <dsp:nvSpPr>
        <dsp:cNvPr id="0" name=""/>
        <dsp:cNvSpPr/>
      </dsp:nvSpPr>
      <dsp:spPr>
        <a:xfrm>
          <a:off x="902034" y="978060"/>
          <a:ext cx="716430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54" tIns="82654" rIns="82654" bIns="8265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Bazen hayati </a:t>
          </a:r>
          <a:r>
            <a:rPr lang="tr-TR" sz="1700" kern="1200" dirty="0" err="1"/>
            <a:t>önemi</a:t>
          </a:r>
          <a:r>
            <a:rPr lang="tr-TR" sz="1700" kern="1200" dirty="0"/>
            <a:t> olan olayların erken </a:t>
          </a:r>
          <a:r>
            <a:rPr lang="tr-TR" sz="1700" kern="1200" dirty="0" err="1"/>
            <a:t>farkındalığını</a:t>
          </a:r>
          <a:r>
            <a:rPr lang="tr-TR" sz="1700" kern="1200" dirty="0"/>
            <a:t> </a:t>
          </a:r>
          <a:r>
            <a:rPr lang="tr-TR" sz="1700" kern="1200" dirty="0" err="1"/>
            <a:t>sağlayabilir</a:t>
          </a:r>
          <a:r>
            <a:rPr lang="tr-TR" sz="1700" kern="1200" dirty="0"/>
            <a:t>. TTP,DIC</a:t>
          </a:r>
          <a:br>
            <a:rPr lang="tr-TR" sz="1700" kern="1200" dirty="0"/>
          </a:br>
          <a:endParaRPr lang="en-US" sz="1700" kern="1200" dirty="0"/>
        </a:p>
      </dsp:txBody>
      <dsp:txXfrm>
        <a:off x="902034" y="978060"/>
        <a:ext cx="7164309" cy="780982"/>
      </dsp:txXfrm>
    </dsp:sp>
    <dsp:sp modelId="{9C5F0636-466B-40A1-94A7-D4FB55EF86C7}">
      <dsp:nvSpPr>
        <dsp:cNvPr id="0" name=""/>
        <dsp:cNvSpPr/>
      </dsp:nvSpPr>
      <dsp:spPr>
        <a:xfrm>
          <a:off x="0" y="1954288"/>
          <a:ext cx="8066344" cy="7809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3CED3-DD29-498A-8C80-8867C5DC0188}">
      <dsp:nvSpPr>
        <dsp:cNvPr id="0" name=""/>
        <dsp:cNvSpPr/>
      </dsp:nvSpPr>
      <dsp:spPr>
        <a:xfrm>
          <a:off x="236247" y="2130009"/>
          <a:ext cx="429540" cy="4295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3D186-25B9-4E09-9A3E-BADA2C5BBE4F}">
      <dsp:nvSpPr>
        <dsp:cNvPr id="0" name=""/>
        <dsp:cNvSpPr/>
      </dsp:nvSpPr>
      <dsp:spPr>
        <a:xfrm>
          <a:off x="902034" y="1954288"/>
          <a:ext cx="716430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54" tIns="82654" rIns="82654" bIns="8265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Şistosit, eritrositlerin parçalanmış kısmıdır. PY’de merkezi solukluğu olmaksızın, iki sivri ucu olan düzensiz cisim şeklinde görülür </a:t>
          </a:r>
          <a:endParaRPr lang="en-US" sz="1700" kern="1200" dirty="0"/>
        </a:p>
      </dsp:txBody>
      <dsp:txXfrm>
        <a:off x="902034" y="1954288"/>
        <a:ext cx="7164309" cy="780982"/>
      </dsp:txXfrm>
    </dsp:sp>
    <dsp:sp modelId="{FEBF7685-4F5C-A442-98C1-F91061A5CBE9}">
      <dsp:nvSpPr>
        <dsp:cNvPr id="0" name=""/>
        <dsp:cNvSpPr/>
      </dsp:nvSpPr>
      <dsp:spPr>
        <a:xfrm>
          <a:off x="0" y="2930516"/>
          <a:ext cx="8066344" cy="7809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E022C-8E83-4C4D-B02A-01D698CA4E97}">
      <dsp:nvSpPr>
        <dsp:cNvPr id="0" name=""/>
        <dsp:cNvSpPr/>
      </dsp:nvSpPr>
      <dsp:spPr>
        <a:xfrm>
          <a:off x="236247" y="3106237"/>
          <a:ext cx="429540" cy="4295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B631B-8BB0-5845-94B5-750F8D9B329D}">
      <dsp:nvSpPr>
        <dsp:cNvPr id="0" name=""/>
        <dsp:cNvSpPr/>
      </dsp:nvSpPr>
      <dsp:spPr>
        <a:xfrm>
          <a:off x="902034" y="2930516"/>
          <a:ext cx="716430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54" tIns="82654" rIns="82654" bIns="8265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 err="1">
              <a:effectLst/>
              <a:latin typeface="Frugal"/>
            </a:rPr>
            <a:t>Heinz</a:t>
          </a:r>
          <a:r>
            <a:rPr lang="tr-TR" sz="1700" kern="1200" dirty="0">
              <a:effectLst/>
              <a:latin typeface="Frugal"/>
            </a:rPr>
            <a:t> cisimlerinin ya da </a:t>
          </a:r>
          <a:r>
            <a:rPr lang="tr-TR" sz="1700" kern="1200" dirty="0" err="1">
              <a:effectLst/>
              <a:latin typeface="Frugal"/>
            </a:rPr>
            <a:t>ısırılmıs</a:t>
          </a:r>
          <a:r>
            <a:rPr lang="tr-TR" sz="1700" kern="1200" dirty="0">
              <a:effectLst/>
              <a:latin typeface="Frugal"/>
            </a:rPr>
            <a:t>̧ eritrositlerin  </a:t>
          </a:r>
          <a:r>
            <a:rPr lang="tr-TR" sz="1700" kern="1200" dirty="0" err="1">
              <a:effectLst/>
              <a:latin typeface="Frugal"/>
            </a:rPr>
            <a:t>varlığında</a:t>
          </a:r>
          <a:r>
            <a:rPr lang="tr-TR" sz="1700" kern="1200" dirty="0">
              <a:effectLst/>
              <a:latin typeface="Frugal"/>
            </a:rPr>
            <a:t> G6PD </a:t>
          </a:r>
          <a:r>
            <a:rPr lang="tr-TR" sz="1700" kern="1200" dirty="0" err="1">
              <a:effectLst/>
              <a:latin typeface="Frugal"/>
            </a:rPr>
            <a:t>eksikliği</a:t>
          </a:r>
          <a:r>
            <a:rPr lang="tr-TR" sz="1700" kern="1200" dirty="0">
              <a:effectLst/>
              <a:latin typeface="Frugal"/>
            </a:rPr>
            <a:t> bulunan hastalardaki </a:t>
          </a:r>
          <a:r>
            <a:rPr lang="tr-TR" sz="1700" kern="1200" dirty="0" err="1">
              <a:effectLst/>
              <a:latin typeface="Frugal"/>
            </a:rPr>
            <a:t>oksidan</a:t>
          </a:r>
          <a:r>
            <a:rPr lang="tr-TR" sz="1700" kern="1200" dirty="0">
              <a:effectLst/>
              <a:latin typeface="Frugal"/>
            </a:rPr>
            <a:t> </a:t>
          </a:r>
          <a:r>
            <a:rPr lang="tr-TR" sz="1700" kern="1200" dirty="0" err="1">
              <a:effectLst/>
              <a:latin typeface="Frugal"/>
            </a:rPr>
            <a:t>ilaçlara</a:t>
          </a:r>
          <a:r>
            <a:rPr lang="tr-TR" sz="1700" kern="1200" dirty="0">
              <a:effectLst/>
              <a:latin typeface="Frugal"/>
            </a:rPr>
            <a:t> </a:t>
          </a:r>
          <a:r>
            <a:rPr lang="tr-TR" sz="1700" kern="1200" dirty="0" err="1">
              <a:effectLst/>
              <a:latin typeface="Frugal"/>
            </a:rPr>
            <a:t>bağlı</a:t>
          </a:r>
          <a:r>
            <a:rPr lang="tr-TR" sz="1700" kern="1200" dirty="0">
              <a:effectLst/>
              <a:latin typeface="Frugal"/>
            </a:rPr>
            <a:t> </a:t>
          </a:r>
          <a:r>
            <a:rPr lang="tr-TR" sz="1700" kern="1200" dirty="0" err="1">
              <a:effectLst/>
              <a:latin typeface="Frugal"/>
            </a:rPr>
            <a:t>hemoliz</a:t>
          </a:r>
          <a:r>
            <a:rPr lang="tr-TR" sz="1700" kern="1200" dirty="0">
              <a:effectLst/>
              <a:latin typeface="Frugal"/>
            </a:rPr>
            <a:t> akla gelmelidir. </a:t>
          </a:r>
          <a:endParaRPr lang="tr-TR" sz="1700" kern="1200" dirty="0"/>
        </a:p>
      </dsp:txBody>
      <dsp:txXfrm>
        <a:off x="902034" y="2930516"/>
        <a:ext cx="7164309" cy="780982"/>
      </dsp:txXfrm>
    </dsp:sp>
    <dsp:sp modelId="{84AE84BC-6A3E-0243-B2A6-3E7481843FD5}">
      <dsp:nvSpPr>
        <dsp:cNvPr id="0" name=""/>
        <dsp:cNvSpPr/>
      </dsp:nvSpPr>
      <dsp:spPr>
        <a:xfrm>
          <a:off x="0" y="3906744"/>
          <a:ext cx="8066344" cy="7809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1CEF9-4663-984D-8A12-60DA5CF64573}">
      <dsp:nvSpPr>
        <dsp:cNvPr id="0" name=""/>
        <dsp:cNvSpPr/>
      </dsp:nvSpPr>
      <dsp:spPr>
        <a:xfrm>
          <a:off x="236247" y="4082465"/>
          <a:ext cx="429540" cy="4295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A2DA1-417C-E342-8D84-E9A9951E9AD7}">
      <dsp:nvSpPr>
        <dsp:cNvPr id="0" name=""/>
        <dsp:cNvSpPr/>
      </dsp:nvSpPr>
      <dsp:spPr>
        <a:xfrm>
          <a:off x="902034" y="3906744"/>
          <a:ext cx="716430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54" tIns="82654" rIns="82654" bIns="8265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 err="1">
              <a:effectLst/>
              <a:latin typeface="Frugal"/>
            </a:rPr>
            <a:t>Sferositler</a:t>
          </a:r>
          <a:r>
            <a:rPr lang="tr-TR" sz="1700" kern="1200" dirty="0">
              <a:effectLst/>
              <a:latin typeface="Frugal"/>
            </a:rPr>
            <a:t> sıklıkla </a:t>
          </a:r>
          <a:r>
            <a:rPr lang="tr-TR" sz="1700" kern="1200" dirty="0" err="1">
              <a:effectLst/>
              <a:latin typeface="Frugal"/>
            </a:rPr>
            <a:t>otoimmün</a:t>
          </a:r>
          <a:r>
            <a:rPr lang="tr-TR" sz="1700" kern="1200" dirty="0">
              <a:effectLst/>
              <a:latin typeface="Frugal"/>
            </a:rPr>
            <a:t> </a:t>
          </a:r>
          <a:r>
            <a:rPr lang="tr-TR" sz="1700" kern="1200" dirty="0" err="1">
              <a:effectLst/>
              <a:latin typeface="Frugal"/>
            </a:rPr>
            <a:t>hemolitik</a:t>
          </a:r>
          <a:r>
            <a:rPr lang="tr-TR" sz="1700" kern="1200" dirty="0">
              <a:effectLst/>
              <a:latin typeface="Frugal"/>
            </a:rPr>
            <a:t> anemilerde, </a:t>
          </a:r>
          <a:r>
            <a:rPr lang="tr-TR" sz="1700" kern="1200" dirty="0" err="1">
              <a:effectLst/>
              <a:latin typeface="Frugal"/>
            </a:rPr>
            <a:t>herediter</a:t>
          </a:r>
          <a:r>
            <a:rPr lang="tr-TR" sz="1700" kern="1200" dirty="0">
              <a:effectLst/>
              <a:latin typeface="Frugal"/>
            </a:rPr>
            <a:t> </a:t>
          </a:r>
          <a:r>
            <a:rPr lang="tr-TR" sz="1700" kern="1200" dirty="0" err="1">
              <a:effectLst/>
              <a:latin typeface="Frugal"/>
            </a:rPr>
            <a:t>sferositozda</a:t>
          </a:r>
          <a:r>
            <a:rPr lang="tr-TR" sz="1700" kern="1200" dirty="0">
              <a:effectLst/>
              <a:latin typeface="Frugal"/>
            </a:rPr>
            <a:t> </a:t>
          </a:r>
          <a:r>
            <a:rPr lang="tr-TR" sz="1700" kern="1200" dirty="0" err="1">
              <a:effectLst/>
              <a:latin typeface="Frugal"/>
            </a:rPr>
            <a:t>görülür</a:t>
          </a:r>
          <a:r>
            <a:rPr lang="tr-TR" sz="1700" kern="1200" dirty="0">
              <a:effectLst/>
              <a:latin typeface="Frugal"/>
            </a:rPr>
            <a:t>.  </a:t>
          </a:r>
          <a:endParaRPr lang="tr-TR" sz="1700" kern="1200" dirty="0"/>
        </a:p>
      </dsp:txBody>
      <dsp:txXfrm>
        <a:off x="902034" y="3906744"/>
        <a:ext cx="7164309" cy="780982"/>
      </dsp:txXfrm>
    </dsp:sp>
    <dsp:sp modelId="{C41210DB-D8E2-0649-B4E4-0D19C4820307}">
      <dsp:nvSpPr>
        <dsp:cNvPr id="0" name=""/>
        <dsp:cNvSpPr/>
      </dsp:nvSpPr>
      <dsp:spPr>
        <a:xfrm>
          <a:off x="0" y="4882971"/>
          <a:ext cx="8066344" cy="7809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467F9-0C22-4B45-AB5D-93E2C9E135CD}">
      <dsp:nvSpPr>
        <dsp:cNvPr id="0" name=""/>
        <dsp:cNvSpPr/>
      </dsp:nvSpPr>
      <dsp:spPr>
        <a:xfrm>
          <a:off x="236247" y="5058692"/>
          <a:ext cx="429540" cy="4295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B3FC2-6D2D-7844-AC32-135E743BC009}">
      <dsp:nvSpPr>
        <dsp:cNvPr id="0" name=""/>
        <dsp:cNvSpPr/>
      </dsp:nvSpPr>
      <dsp:spPr>
        <a:xfrm>
          <a:off x="902034" y="4882971"/>
          <a:ext cx="716430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54" tIns="82654" rIns="82654" bIns="8265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>
              <a:effectLst/>
              <a:latin typeface="Frugal"/>
            </a:rPr>
            <a:t>Hemolitik anemilerde polikromazi retikülositozun indirekt göstergesi olabilir.</a:t>
          </a:r>
          <a:endParaRPr lang="tr-TR" sz="1700" kern="1200" dirty="0"/>
        </a:p>
      </dsp:txBody>
      <dsp:txXfrm>
        <a:off x="902034" y="4882971"/>
        <a:ext cx="7164309" cy="78098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E9A2C-0027-184E-8051-D4C499423CAC}">
      <dsp:nvSpPr>
        <dsp:cNvPr id="0" name=""/>
        <dsp:cNvSpPr/>
      </dsp:nvSpPr>
      <dsp:spPr>
        <a:xfrm>
          <a:off x="3128983" y="892059"/>
          <a:ext cx="6875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572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54815" y="934188"/>
        <a:ext cx="35908" cy="7181"/>
      </dsp:txXfrm>
    </dsp:sp>
    <dsp:sp modelId="{34900C65-F32D-C049-988E-A8B7F2C6BD1A}">
      <dsp:nvSpPr>
        <dsp:cNvPr id="0" name=""/>
        <dsp:cNvSpPr/>
      </dsp:nvSpPr>
      <dsp:spPr>
        <a:xfrm>
          <a:off x="8294" y="1033"/>
          <a:ext cx="3122488" cy="18734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05" tIns="160605" rIns="153005" bIns="16060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Retikülositoz, hızlanmış kemik iliği üretimini gösterir. </a:t>
          </a:r>
          <a:endParaRPr lang="en-US" sz="1800" kern="1200"/>
        </a:p>
      </dsp:txBody>
      <dsp:txXfrm>
        <a:off x="8294" y="1033"/>
        <a:ext cx="3122488" cy="1873493"/>
      </dsp:txXfrm>
    </dsp:sp>
    <dsp:sp modelId="{18596EE3-2065-7D4C-852C-B73768684E8A}">
      <dsp:nvSpPr>
        <dsp:cNvPr id="0" name=""/>
        <dsp:cNvSpPr/>
      </dsp:nvSpPr>
      <dsp:spPr>
        <a:xfrm>
          <a:off x="6969644" y="892059"/>
          <a:ext cx="6875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572" y="45720"/>
              </a:lnTo>
            </a:path>
          </a:pathLst>
        </a:custGeom>
        <a:noFill/>
        <a:ln w="12700" cap="flat" cmpd="sng" algn="ctr">
          <a:solidFill>
            <a:schemeClr val="accent5">
              <a:hueOff val="-3038037"/>
              <a:satOff val="-207"/>
              <a:lumOff val="49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95476" y="934188"/>
        <a:ext cx="35908" cy="7181"/>
      </dsp:txXfrm>
    </dsp:sp>
    <dsp:sp modelId="{D7887FE3-59C0-234D-8932-BBD110FDFD8C}">
      <dsp:nvSpPr>
        <dsp:cNvPr id="0" name=""/>
        <dsp:cNvSpPr/>
      </dsp:nvSpPr>
      <dsp:spPr>
        <a:xfrm>
          <a:off x="3848955" y="1033"/>
          <a:ext cx="3122488" cy="1873493"/>
        </a:xfrm>
        <a:prstGeom prst="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05" tIns="160605" rIns="153005" bIns="16060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/>
            <a:t>Hemolitik</a:t>
          </a:r>
          <a:r>
            <a:rPr lang="tr-TR" sz="1800" kern="1200" dirty="0"/>
            <a:t> anemilerin tipik bulgusu olmakla birlikte </a:t>
          </a:r>
          <a:r>
            <a:rPr lang="tr-TR" sz="1800" kern="1200" dirty="0" err="1"/>
            <a:t>hemolize</a:t>
          </a:r>
          <a:r>
            <a:rPr lang="tr-TR" sz="1800" kern="1200" dirty="0"/>
            <a:t> spesifik </a:t>
          </a:r>
          <a:r>
            <a:rPr lang="tr-TR" sz="1800" kern="1200" dirty="0" err="1"/>
            <a:t>değildir</a:t>
          </a:r>
          <a:r>
            <a:rPr lang="tr-TR" sz="1800" kern="1200" dirty="0"/>
            <a:t>. </a:t>
          </a:r>
          <a:endParaRPr lang="en-US" sz="1800" kern="1200" dirty="0"/>
        </a:p>
      </dsp:txBody>
      <dsp:txXfrm>
        <a:off x="3848955" y="1033"/>
        <a:ext cx="3122488" cy="1873493"/>
      </dsp:txXfrm>
    </dsp:sp>
    <dsp:sp modelId="{F4955DE4-3CE8-FE4A-9EEB-F74BD2D31D5C}">
      <dsp:nvSpPr>
        <dsp:cNvPr id="0" name=""/>
        <dsp:cNvSpPr/>
      </dsp:nvSpPr>
      <dsp:spPr>
        <a:xfrm>
          <a:off x="1569539" y="1872726"/>
          <a:ext cx="7681321" cy="687572"/>
        </a:xfrm>
        <a:custGeom>
          <a:avLst/>
          <a:gdLst/>
          <a:ahLst/>
          <a:cxnLst/>
          <a:rect l="0" t="0" r="0" b="0"/>
          <a:pathLst>
            <a:path>
              <a:moveTo>
                <a:pt x="7681321" y="0"/>
              </a:moveTo>
              <a:lnTo>
                <a:pt x="7681321" y="360886"/>
              </a:lnTo>
              <a:lnTo>
                <a:pt x="0" y="360886"/>
              </a:lnTo>
              <a:lnTo>
                <a:pt x="0" y="687572"/>
              </a:lnTo>
            </a:path>
          </a:pathLst>
        </a:custGeom>
        <a:noFill/>
        <a:ln w="1270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17329" y="2212921"/>
        <a:ext cx="385741" cy="7181"/>
      </dsp:txXfrm>
    </dsp:sp>
    <dsp:sp modelId="{0F2C9EAE-9147-034C-9907-3D649D836BD7}">
      <dsp:nvSpPr>
        <dsp:cNvPr id="0" name=""/>
        <dsp:cNvSpPr/>
      </dsp:nvSpPr>
      <dsp:spPr>
        <a:xfrm>
          <a:off x="7689616" y="1033"/>
          <a:ext cx="3122488" cy="1873493"/>
        </a:xfrm>
        <a:prstGeom prst="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05" tIns="160605" rIns="153005" bIns="16060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Kanama, yerine koyma tedavilerine yanıt (vitamin B12, demir, </a:t>
          </a:r>
          <a:r>
            <a:rPr lang="tr-TR" sz="1800" kern="1200" dirty="0" err="1"/>
            <a:t>folat</a:t>
          </a:r>
          <a:r>
            <a:rPr lang="tr-TR" sz="1800" kern="1200" dirty="0"/>
            <a:t>), EPO uygulamasında da artar. </a:t>
          </a:r>
          <a:endParaRPr lang="en-US" sz="1800" kern="1200" dirty="0"/>
        </a:p>
      </dsp:txBody>
      <dsp:txXfrm>
        <a:off x="7689616" y="1033"/>
        <a:ext cx="3122488" cy="1873493"/>
      </dsp:txXfrm>
    </dsp:sp>
    <dsp:sp modelId="{B03185F8-CC33-6D41-BFA1-6451D82B33F5}">
      <dsp:nvSpPr>
        <dsp:cNvPr id="0" name=""/>
        <dsp:cNvSpPr/>
      </dsp:nvSpPr>
      <dsp:spPr>
        <a:xfrm>
          <a:off x="3128983" y="3483725"/>
          <a:ext cx="6875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572" y="45720"/>
              </a:lnTo>
            </a:path>
          </a:pathLst>
        </a:custGeom>
        <a:noFill/>
        <a:ln w="12700" cap="flat" cmpd="sng" algn="ctr">
          <a:solidFill>
            <a:schemeClr val="accent5">
              <a:hueOff val="-9114112"/>
              <a:satOff val="-620"/>
              <a:lumOff val="1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54815" y="3525854"/>
        <a:ext cx="35908" cy="7181"/>
      </dsp:txXfrm>
    </dsp:sp>
    <dsp:sp modelId="{1FAB3DA2-3618-8940-8488-F99A7371B19E}">
      <dsp:nvSpPr>
        <dsp:cNvPr id="0" name=""/>
        <dsp:cNvSpPr/>
      </dsp:nvSpPr>
      <dsp:spPr>
        <a:xfrm>
          <a:off x="8294" y="2592698"/>
          <a:ext cx="3122488" cy="1873493"/>
        </a:xfrm>
        <a:prstGeom prst="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05" tIns="160605" rIns="153005" bIns="16060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Bazı </a:t>
          </a:r>
          <a:r>
            <a:rPr lang="tr-TR" sz="1800" kern="1200" dirty="0" err="1"/>
            <a:t>kişilerde</a:t>
          </a:r>
          <a:r>
            <a:rPr lang="tr-TR" sz="1800" kern="1200" dirty="0"/>
            <a:t> </a:t>
          </a:r>
          <a:r>
            <a:rPr lang="tr-TR" sz="1800" kern="1200" dirty="0" err="1"/>
            <a:t>eşlik</a:t>
          </a:r>
          <a:r>
            <a:rPr lang="tr-TR" sz="1800" kern="1200" dirty="0"/>
            <a:t> eden kemik </a:t>
          </a:r>
          <a:r>
            <a:rPr lang="tr-TR" sz="1800" kern="1200" dirty="0" err="1"/>
            <a:t>iliği</a:t>
          </a:r>
          <a:r>
            <a:rPr lang="tr-TR" sz="1800" kern="1200" dirty="0"/>
            <a:t> baskılanması, </a:t>
          </a:r>
          <a:r>
            <a:rPr lang="tr-TR" sz="1800" kern="1200" dirty="0" err="1"/>
            <a:t>azalmıs</a:t>
          </a:r>
          <a:r>
            <a:rPr lang="tr-TR" sz="1800" kern="1200" dirty="0"/>
            <a:t>̧ kemik </a:t>
          </a:r>
          <a:r>
            <a:rPr lang="tr-TR" sz="1800" kern="1200" dirty="0" err="1"/>
            <a:t>iliği</a:t>
          </a:r>
          <a:r>
            <a:rPr lang="tr-TR" sz="1800" kern="1200" dirty="0"/>
            <a:t> fonksiyonları nedeni ile </a:t>
          </a:r>
          <a:r>
            <a:rPr lang="tr-TR" sz="1800" kern="1200" dirty="0" err="1"/>
            <a:t>retikülositoz</a:t>
          </a:r>
          <a:r>
            <a:rPr lang="tr-TR" sz="1800" kern="1200" dirty="0"/>
            <a:t> </a:t>
          </a:r>
          <a:r>
            <a:rPr lang="tr-TR" sz="1800" kern="1200" dirty="0" err="1"/>
            <a:t>hemolitik</a:t>
          </a:r>
          <a:r>
            <a:rPr lang="tr-TR" sz="1800" kern="1200" dirty="0"/>
            <a:t> anemiye </a:t>
          </a:r>
          <a:r>
            <a:rPr lang="tr-TR" sz="1800" kern="1200" dirty="0" err="1"/>
            <a:t>eşlik</a:t>
          </a:r>
          <a:r>
            <a:rPr lang="tr-TR" sz="1800" kern="1200" dirty="0"/>
            <a:t> etmeyebilir. </a:t>
          </a:r>
          <a:endParaRPr lang="en-US" sz="1800" kern="1200" dirty="0"/>
        </a:p>
      </dsp:txBody>
      <dsp:txXfrm>
        <a:off x="8294" y="2592698"/>
        <a:ext cx="3122488" cy="1873493"/>
      </dsp:txXfrm>
    </dsp:sp>
    <dsp:sp modelId="{C8D28E46-4FB1-7341-8823-329FF2EA085E}">
      <dsp:nvSpPr>
        <dsp:cNvPr id="0" name=""/>
        <dsp:cNvSpPr/>
      </dsp:nvSpPr>
      <dsp:spPr>
        <a:xfrm>
          <a:off x="6969644" y="3483725"/>
          <a:ext cx="6875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7572" y="45720"/>
              </a:lnTo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95476" y="3525854"/>
        <a:ext cx="35908" cy="7181"/>
      </dsp:txXfrm>
    </dsp:sp>
    <dsp:sp modelId="{174A9874-CA2C-C24F-AF58-1035930D869B}">
      <dsp:nvSpPr>
        <dsp:cNvPr id="0" name=""/>
        <dsp:cNvSpPr/>
      </dsp:nvSpPr>
      <dsp:spPr>
        <a:xfrm>
          <a:off x="3848955" y="2592698"/>
          <a:ext cx="3122488" cy="1873493"/>
        </a:xfrm>
        <a:prstGeom prst="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05" tIns="160605" rIns="153005" bIns="16060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/>
            <a:t>PY’de</a:t>
          </a:r>
          <a:r>
            <a:rPr lang="tr-TR" sz="1800" kern="1200" dirty="0"/>
            <a:t> </a:t>
          </a:r>
          <a:r>
            <a:rPr lang="tr-TR" sz="1800" kern="1200" dirty="0" err="1"/>
            <a:t>retikülositozun</a:t>
          </a:r>
          <a:r>
            <a:rPr lang="tr-TR" sz="1800" kern="1200" dirty="0"/>
            <a:t> derecesi var olan </a:t>
          </a:r>
          <a:r>
            <a:rPr lang="tr-TR" sz="1800" kern="1200" dirty="0" err="1"/>
            <a:t>polikromazi</a:t>
          </a:r>
          <a:r>
            <a:rPr lang="tr-TR" sz="1800" kern="1200" dirty="0"/>
            <a:t> ile tahmin edilebilir.</a:t>
          </a:r>
          <a:endParaRPr lang="en-US" sz="1800" kern="1200" dirty="0"/>
        </a:p>
      </dsp:txBody>
      <dsp:txXfrm>
        <a:off x="3848955" y="2592698"/>
        <a:ext cx="3122488" cy="1873493"/>
      </dsp:txXfrm>
    </dsp:sp>
    <dsp:sp modelId="{207DEFB8-E998-E04F-9C38-198DA43B2E31}">
      <dsp:nvSpPr>
        <dsp:cNvPr id="0" name=""/>
        <dsp:cNvSpPr/>
      </dsp:nvSpPr>
      <dsp:spPr>
        <a:xfrm>
          <a:off x="7689616" y="2592698"/>
          <a:ext cx="3122488" cy="1873493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005" tIns="160605" rIns="153005" bIns="16060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/>
            <a:t>Retikülosit</a:t>
          </a:r>
          <a:r>
            <a:rPr lang="tr-TR" sz="1800" kern="1200" dirty="0"/>
            <a:t> sayısı aneminin derecesine ve </a:t>
          </a:r>
          <a:r>
            <a:rPr lang="tr-TR" sz="1800" kern="1200" dirty="0" err="1"/>
            <a:t>retikülosit</a:t>
          </a:r>
          <a:r>
            <a:rPr lang="tr-TR" sz="1800" kern="1200" dirty="0"/>
            <a:t> </a:t>
          </a:r>
          <a:r>
            <a:rPr lang="tr-TR" sz="1800" kern="1200" dirty="0" err="1"/>
            <a:t>ömrüne</a:t>
          </a:r>
          <a:r>
            <a:rPr lang="tr-TR" sz="1800" kern="1200" dirty="0"/>
            <a:t> </a:t>
          </a:r>
          <a:r>
            <a:rPr lang="tr-TR" sz="1800" kern="1200" dirty="0" err="1"/>
            <a:t>göre</a:t>
          </a:r>
          <a:r>
            <a:rPr lang="tr-TR" sz="1800" kern="1200" dirty="0"/>
            <a:t> </a:t>
          </a:r>
          <a:r>
            <a:rPr lang="tr-TR" sz="1800" kern="1200" dirty="0" err="1"/>
            <a:t>düzeltilmelidir</a:t>
          </a:r>
          <a:r>
            <a:rPr lang="tr-TR" sz="1800" kern="1200" dirty="0"/>
            <a:t>. </a:t>
          </a:r>
          <a:endParaRPr lang="en-US" sz="1800" kern="1200" dirty="0"/>
        </a:p>
      </dsp:txBody>
      <dsp:txXfrm>
        <a:off x="7689616" y="2592698"/>
        <a:ext cx="3122488" cy="187349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8F1E7-B234-4C3F-8346-90B360E6CE8A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4F453-17FE-4379-8ED9-0617BAD901B0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AF46D-D9E8-4718-9C8F-CFBB72717928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Çeşitli organda bulunan (kalp, beyin, kas, karaciğer), hücrenin sitoplazmasına yerleşmiş, laktatı pirüvik aside katalizleyen bir enzimdir.</a:t>
          </a:r>
          <a:endParaRPr lang="en-US" sz="2000" kern="1200"/>
        </a:p>
      </dsp:txBody>
      <dsp:txXfrm>
        <a:off x="1437631" y="531"/>
        <a:ext cx="9077968" cy="1244702"/>
      </dsp:txXfrm>
    </dsp:sp>
    <dsp:sp modelId="{97E24D00-A8B6-4063-929B-DC6328D9747A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F280B-38B0-4C64-8688-CF721BBA22B5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E9AC5-6B88-4C0E-B215-2B0537B46DA6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Eritrositlerde özellikle LDH-1 ve LDH-2 izo-enzimleri bulunur. </a:t>
          </a:r>
          <a:endParaRPr lang="en-US" sz="2000" kern="1200"/>
        </a:p>
      </dsp:txBody>
      <dsp:txXfrm>
        <a:off x="1437631" y="1556410"/>
        <a:ext cx="9077968" cy="1244702"/>
      </dsp:txXfrm>
    </dsp:sp>
    <dsp:sp modelId="{68F98E0C-142D-48BD-B609-8304DC805DED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C4CAE-F5C2-4C4D-A745-75D71D079847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4F181-1541-40E6-9321-48CB4EA5E80D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Ekstravasküler ve intravasküler ayırımda yararı olabilir. Ekstravasküler hemolizde hafif artış gösterirken (sıcak otoimmün hemolitik anemiler, konjenital formlar), diğerinde daha fazla artış (4-5 kat; PNH, prostetik kapak hemolizi) gösterebilir . </a:t>
          </a:r>
          <a:endParaRPr lang="en-US" sz="2000" kern="1200"/>
        </a:p>
      </dsp:txBody>
      <dsp:txXfrm>
        <a:off x="1437631" y="3112289"/>
        <a:ext cx="9077968" cy="124470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62BD3-0AAF-0A41-A99E-A741E1428978}">
      <dsp:nvSpPr>
        <dsp:cNvPr id="0" name=""/>
        <dsp:cNvSpPr/>
      </dsp:nvSpPr>
      <dsp:spPr>
        <a:xfrm>
          <a:off x="0" y="48099"/>
          <a:ext cx="9033461" cy="991191"/>
        </a:xfrm>
        <a:prstGeom prst="roundRect">
          <a:avLst/>
        </a:prstGeom>
        <a:solidFill>
          <a:schemeClr val="tx1"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İndirekt Bilirubin artar.</a:t>
          </a:r>
          <a:endParaRPr lang="en-US" sz="1800" kern="1200"/>
        </a:p>
      </dsp:txBody>
      <dsp:txXfrm>
        <a:off x="48386" y="96485"/>
        <a:ext cx="8936689" cy="894419"/>
      </dsp:txXfrm>
    </dsp:sp>
    <dsp:sp modelId="{C0BC1E9B-564B-0147-8301-D250ED4D3B77}">
      <dsp:nvSpPr>
        <dsp:cNvPr id="0" name=""/>
        <dsp:cNvSpPr/>
      </dsp:nvSpPr>
      <dsp:spPr>
        <a:xfrm>
          <a:off x="0" y="1056570"/>
          <a:ext cx="9033461" cy="991191"/>
        </a:xfrm>
        <a:prstGeom prst="roundRect">
          <a:avLst/>
        </a:prstGeom>
        <a:solidFill>
          <a:srgbClr val="0070C0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Hemoliz sırasındaki hiperbilirubinemi genelde 4 mg/dL’yi aşmaz. </a:t>
          </a:r>
          <a:endParaRPr lang="en-US" sz="1800" kern="1200"/>
        </a:p>
      </dsp:txBody>
      <dsp:txXfrm>
        <a:off x="48386" y="1104956"/>
        <a:ext cx="8936689" cy="894419"/>
      </dsp:txXfrm>
    </dsp:sp>
    <dsp:sp modelId="{A9D9A8B8-C14F-4C4A-8087-88817128C944}">
      <dsp:nvSpPr>
        <dsp:cNvPr id="0" name=""/>
        <dsp:cNvSpPr/>
      </dsp:nvSpPr>
      <dsp:spPr>
        <a:xfrm>
          <a:off x="0" y="2065041"/>
          <a:ext cx="9033461" cy="991191"/>
        </a:xfrm>
        <a:prstGeom prst="roundRect">
          <a:avLst/>
        </a:prstGeom>
        <a:solidFill>
          <a:srgbClr val="7030A0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Daha yüksek değerlerde, eşlik eden hepatik fonksiyonlardaki azalma da gözönünde bulundurulmalı, diğer karaciğer enzimlerine de bakılmalıdır. </a:t>
          </a:r>
          <a:endParaRPr lang="en-US" sz="1800" kern="1200"/>
        </a:p>
      </dsp:txBody>
      <dsp:txXfrm>
        <a:off x="48386" y="2113427"/>
        <a:ext cx="8936689" cy="894419"/>
      </dsp:txXfrm>
    </dsp:sp>
    <dsp:sp modelId="{693A8524-99B7-6E4E-9C9C-523C9876E5EA}">
      <dsp:nvSpPr>
        <dsp:cNvPr id="0" name=""/>
        <dsp:cNvSpPr/>
      </dsp:nvSpPr>
      <dsp:spPr>
        <a:xfrm>
          <a:off x="0" y="3073512"/>
          <a:ext cx="9033461" cy="991191"/>
        </a:xfrm>
        <a:prstGeom prst="roundRect">
          <a:avLst/>
        </a:prstGeom>
        <a:solidFill>
          <a:srgbClr val="FF0000">
            <a:alpha val="6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4 mg/</a:t>
          </a:r>
          <a:r>
            <a:rPr lang="tr-TR" sz="1800" kern="1200" dirty="0" err="1"/>
            <a:t>dL</a:t>
          </a:r>
          <a:r>
            <a:rPr lang="tr-TR" sz="1800" kern="1200" dirty="0"/>
            <a:t> </a:t>
          </a:r>
          <a:r>
            <a:rPr lang="tr-TR" sz="1800" kern="1200" dirty="0" err="1"/>
            <a:t>üzerindeki</a:t>
          </a:r>
          <a:r>
            <a:rPr lang="tr-TR" sz="1800" kern="1200" dirty="0"/>
            <a:t> </a:t>
          </a:r>
          <a:r>
            <a:rPr lang="tr-TR" sz="1800" kern="1200" dirty="0" err="1"/>
            <a:t>konjuge</a:t>
          </a:r>
          <a:r>
            <a:rPr lang="tr-TR" sz="1800" kern="1200" dirty="0"/>
            <a:t> </a:t>
          </a:r>
          <a:r>
            <a:rPr lang="tr-TR" sz="1800" kern="1200" dirty="0" err="1"/>
            <a:t>olmamıs</a:t>
          </a:r>
          <a:r>
            <a:rPr lang="tr-TR" sz="1800" kern="1200" dirty="0"/>
            <a:t>̧ </a:t>
          </a:r>
          <a:r>
            <a:rPr lang="tr-TR" sz="1800" kern="1200" dirty="0" err="1"/>
            <a:t>bilirubin</a:t>
          </a:r>
          <a:r>
            <a:rPr lang="tr-TR" sz="1800" kern="1200" dirty="0"/>
            <a:t> </a:t>
          </a:r>
          <a:r>
            <a:rPr lang="tr-TR" sz="1800" kern="1200" dirty="0" err="1"/>
            <a:t>değerleri</a:t>
          </a:r>
          <a:r>
            <a:rPr lang="tr-TR" sz="1800" kern="1200" dirty="0"/>
            <a:t> akut masif </a:t>
          </a:r>
          <a:r>
            <a:rPr lang="tr-TR" sz="1800" kern="1200" dirty="0" err="1"/>
            <a:t>hemolizde</a:t>
          </a:r>
          <a:r>
            <a:rPr lang="tr-TR" sz="1800" kern="1200" dirty="0"/>
            <a:t> (G6PD </a:t>
          </a:r>
          <a:r>
            <a:rPr lang="tr-TR" sz="1800" kern="1200" dirty="0" err="1"/>
            <a:t>eksikliği</a:t>
          </a:r>
          <a:r>
            <a:rPr lang="tr-TR" sz="1800" kern="1200" dirty="0"/>
            <a:t> ya da </a:t>
          </a:r>
          <a:r>
            <a:rPr lang="tr-TR" sz="1800" kern="1200" dirty="0" err="1"/>
            <a:t>transfüzyon</a:t>
          </a:r>
          <a:r>
            <a:rPr lang="tr-TR" sz="1800" kern="1200" dirty="0"/>
            <a:t> reaksiyonları)  ve beraberinde </a:t>
          </a:r>
          <a:r>
            <a:rPr lang="tr-TR" sz="1800" kern="1200" dirty="0" err="1"/>
            <a:t>eşlik</a:t>
          </a:r>
          <a:r>
            <a:rPr lang="tr-TR" sz="1800" kern="1200" dirty="0"/>
            <a:t> eden </a:t>
          </a:r>
          <a:r>
            <a:rPr lang="tr-TR" sz="1800" kern="1200" dirty="0" err="1"/>
            <a:t>Gilbert</a:t>
          </a:r>
          <a:r>
            <a:rPr lang="tr-TR" sz="1800" kern="1200" dirty="0"/>
            <a:t> sendromu durumunda </a:t>
          </a:r>
          <a:r>
            <a:rPr lang="tr-TR" sz="1800" kern="1200" dirty="0" err="1"/>
            <a:t>görülür</a:t>
          </a:r>
          <a:r>
            <a:rPr lang="tr-TR" sz="1800" kern="1200" dirty="0"/>
            <a:t>. </a:t>
          </a:r>
          <a:endParaRPr lang="en-US" sz="1800" kern="1200" dirty="0"/>
        </a:p>
      </dsp:txBody>
      <dsp:txXfrm>
        <a:off x="48386" y="3121898"/>
        <a:ext cx="8936689" cy="894419"/>
      </dsp:txXfrm>
    </dsp:sp>
    <dsp:sp modelId="{E5007C7E-CEAE-6747-9904-A2FD0E9932A9}">
      <dsp:nvSpPr>
        <dsp:cNvPr id="0" name=""/>
        <dsp:cNvSpPr/>
      </dsp:nvSpPr>
      <dsp:spPr>
        <a:xfrm>
          <a:off x="0" y="4081983"/>
          <a:ext cx="9033461" cy="991191"/>
        </a:xfrm>
        <a:prstGeom prst="roundRect">
          <a:avLst/>
        </a:prstGeom>
        <a:solidFill>
          <a:srgbClr val="00206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/>
            <a:t>Bilirubin</a:t>
          </a:r>
          <a:r>
            <a:rPr lang="tr-TR" sz="1600" b="1" kern="1200" dirty="0"/>
            <a:t> </a:t>
          </a:r>
          <a:r>
            <a:rPr lang="tr-TR" sz="1600" b="1" kern="1200" dirty="0" err="1"/>
            <a:t>hemolitik</a:t>
          </a:r>
          <a:r>
            <a:rPr lang="tr-TR" sz="1600" b="1" kern="1200" dirty="0"/>
            <a:t> anemi tedavisine yanıtı </a:t>
          </a:r>
          <a:r>
            <a:rPr lang="tr-TR" sz="1600" b="1" kern="1200" dirty="0" err="1"/>
            <a:t>gösteren</a:t>
          </a:r>
          <a:r>
            <a:rPr lang="tr-TR" sz="1600" b="1" kern="1200" dirty="0"/>
            <a:t> erken bir </a:t>
          </a:r>
          <a:r>
            <a:rPr lang="tr-TR" sz="1600" b="1" kern="1200" dirty="0" err="1"/>
            <a:t>belirteçtir</a:t>
          </a:r>
          <a:r>
            <a:rPr lang="tr-TR" sz="1600" b="1" kern="1200" dirty="0"/>
            <a:t>. </a:t>
          </a:r>
          <a:r>
            <a:rPr lang="tr-TR" sz="1600" b="1" kern="1200" dirty="0" err="1"/>
            <a:t>Otoimmün</a:t>
          </a:r>
          <a:r>
            <a:rPr lang="tr-TR" sz="1600" b="1" kern="1200" dirty="0"/>
            <a:t> </a:t>
          </a:r>
          <a:r>
            <a:rPr lang="tr-TR" sz="1600" b="1" kern="1200" dirty="0" err="1"/>
            <a:t>hemolitik</a:t>
          </a:r>
          <a:r>
            <a:rPr lang="tr-TR" sz="1600" b="1" kern="1200" dirty="0"/>
            <a:t> anemilerde </a:t>
          </a:r>
          <a:r>
            <a:rPr lang="tr-TR" sz="1600" b="1" kern="1200" dirty="0" err="1"/>
            <a:t>steroid</a:t>
          </a:r>
          <a:r>
            <a:rPr lang="tr-TR" sz="1600" b="1" kern="1200" dirty="0"/>
            <a:t> tedavisinin 7. </a:t>
          </a:r>
          <a:r>
            <a:rPr lang="tr-TR" sz="1600" b="1" kern="1200" dirty="0" err="1"/>
            <a:t>günu</a:t>
          </a:r>
          <a:r>
            <a:rPr lang="tr-TR" sz="1600" b="1" kern="1200" dirty="0"/>
            <a:t>̈ </a:t>
          </a:r>
          <a:r>
            <a:rPr lang="tr-TR" sz="1600" b="1" kern="1200" dirty="0" err="1"/>
            <a:t>konjuge</a:t>
          </a:r>
          <a:r>
            <a:rPr lang="tr-TR" sz="1600" b="1" kern="1200" dirty="0"/>
            <a:t> </a:t>
          </a:r>
          <a:r>
            <a:rPr lang="tr-TR" sz="1600" b="1" kern="1200" dirty="0" err="1"/>
            <a:t>olmamıs</a:t>
          </a:r>
          <a:r>
            <a:rPr lang="tr-TR" sz="1600" b="1" kern="1200" dirty="0"/>
            <a:t>̧ </a:t>
          </a:r>
          <a:r>
            <a:rPr lang="tr-TR" sz="1600" b="1" kern="1200" dirty="0" err="1"/>
            <a:t>bilirubin</a:t>
          </a:r>
          <a:r>
            <a:rPr lang="tr-TR" sz="1600" b="1" kern="1200" dirty="0"/>
            <a:t> </a:t>
          </a:r>
          <a:r>
            <a:rPr lang="tr-TR" sz="1600" b="1" kern="1200" dirty="0" err="1"/>
            <a:t>düzeyleri</a:t>
          </a:r>
          <a:r>
            <a:rPr lang="tr-TR" sz="1600" b="1" kern="1200" dirty="0"/>
            <a:t> azalmaya </a:t>
          </a:r>
          <a:r>
            <a:rPr lang="tr-TR" sz="1600" b="1" kern="1200" dirty="0" err="1"/>
            <a:t>başlar</a:t>
          </a:r>
          <a:r>
            <a:rPr lang="tr-TR" sz="1600" b="1" kern="1200" dirty="0"/>
            <a:t>. Erken yanıt </a:t>
          </a:r>
          <a:r>
            <a:rPr lang="tr-TR" sz="1600" b="1" kern="1200" dirty="0" err="1"/>
            <a:t>göstergesidir</a:t>
          </a:r>
          <a:r>
            <a:rPr lang="tr-TR" sz="1600" b="1" kern="1200" dirty="0"/>
            <a:t> </a:t>
          </a:r>
          <a:endParaRPr lang="en-US" sz="1600" kern="1200" dirty="0"/>
        </a:p>
      </dsp:txBody>
      <dsp:txXfrm>
        <a:off x="48386" y="4130369"/>
        <a:ext cx="8936689" cy="894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1FF5D-2532-C846-B61B-06DF4A541A9A}">
      <dsp:nvSpPr>
        <dsp:cNvPr id="0" name=""/>
        <dsp:cNvSpPr/>
      </dsp:nvSpPr>
      <dsp:spPr>
        <a:xfrm>
          <a:off x="0" y="2299"/>
          <a:ext cx="7389542" cy="16974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Suda çözünen bir vitamindir</a:t>
          </a:r>
          <a:endParaRPr lang="en-US" sz="2800" kern="1200"/>
        </a:p>
      </dsp:txBody>
      <dsp:txXfrm>
        <a:off x="82865" y="85164"/>
        <a:ext cx="7223812" cy="1531764"/>
      </dsp:txXfrm>
    </dsp:sp>
    <dsp:sp modelId="{1891AD87-75E1-D94F-B419-8FF79FBCFEDB}">
      <dsp:nvSpPr>
        <dsp:cNvPr id="0" name=""/>
        <dsp:cNvSpPr/>
      </dsp:nvSpPr>
      <dsp:spPr>
        <a:xfrm>
          <a:off x="0" y="1712055"/>
          <a:ext cx="7389542" cy="1697494"/>
        </a:xfrm>
        <a:prstGeom prst="roundRect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Vitamin B12 (</a:t>
          </a:r>
          <a:r>
            <a:rPr lang="tr-TR" sz="2800" kern="1200" dirty="0" err="1"/>
            <a:t>kobalamin</a:t>
          </a:r>
          <a:r>
            <a:rPr lang="tr-TR" sz="2800" kern="1200" dirty="0"/>
            <a:t>, kobalt taşıyan amin) nükleik </a:t>
          </a:r>
          <a:r>
            <a:rPr lang="tr-TR" sz="2800" kern="1200" dirty="0" err="1"/>
            <a:t>asid</a:t>
          </a:r>
          <a:r>
            <a:rPr lang="tr-TR" sz="2800" kern="1200" dirty="0"/>
            <a:t> sentezi dahil olmak üzere bir çok </a:t>
          </a:r>
          <a:r>
            <a:rPr lang="tr-TR" sz="2800" kern="1200" dirty="0" err="1"/>
            <a:t>metabolik</a:t>
          </a:r>
          <a:r>
            <a:rPr lang="tr-TR" sz="2800" kern="1200" dirty="0"/>
            <a:t> olayda </a:t>
          </a:r>
          <a:r>
            <a:rPr lang="tr-TR" sz="2800" kern="1200" dirty="0" err="1"/>
            <a:t>koenzim</a:t>
          </a:r>
          <a:r>
            <a:rPr lang="tr-TR" sz="2800" kern="1200" dirty="0"/>
            <a:t> olarak rol alan bir vitamindir.</a:t>
          </a:r>
          <a:endParaRPr lang="en-US" sz="2800" kern="1200" dirty="0"/>
        </a:p>
      </dsp:txBody>
      <dsp:txXfrm>
        <a:off x="82865" y="1794920"/>
        <a:ext cx="7223812" cy="1531764"/>
      </dsp:txXfrm>
    </dsp:sp>
    <dsp:sp modelId="{4F0888C5-5A80-FA44-A5C5-AFACBC78EB33}">
      <dsp:nvSpPr>
        <dsp:cNvPr id="0" name=""/>
        <dsp:cNvSpPr/>
      </dsp:nvSpPr>
      <dsp:spPr>
        <a:xfrm>
          <a:off x="0" y="3421812"/>
          <a:ext cx="7389542" cy="1697494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Eksikliğinde rol aldığı metabolik olayların gerçekleşmemesi sonucu başta hematopoetik ve sinir sistemi olmak üzere birçok sistem etkilenir</a:t>
          </a:r>
          <a:endParaRPr lang="en-US" sz="2800" kern="1200"/>
        </a:p>
      </dsp:txBody>
      <dsp:txXfrm>
        <a:off x="82865" y="3504677"/>
        <a:ext cx="7223812" cy="153176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AD3CC-42E4-C94E-9196-CE98029F2C1F}">
      <dsp:nvSpPr>
        <dsp:cNvPr id="0" name=""/>
        <dsp:cNvSpPr/>
      </dsp:nvSpPr>
      <dsp:spPr>
        <a:xfrm>
          <a:off x="310698" y="553"/>
          <a:ext cx="6006843" cy="36041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 err="1"/>
            <a:t>Çalışmalarda</a:t>
          </a:r>
          <a:r>
            <a:rPr lang="tr-TR" sz="2800" kern="1200" dirty="0"/>
            <a:t> artan serum LDH </a:t>
          </a:r>
          <a:r>
            <a:rPr lang="tr-TR" sz="2800" kern="1200" dirty="0" err="1"/>
            <a:t>düzeyi</a:t>
          </a:r>
          <a:r>
            <a:rPr lang="tr-TR" sz="2800" kern="1200" dirty="0"/>
            <a:t> ile azalan </a:t>
          </a:r>
          <a:r>
            <a:rPr lang="tr-TR" sz="2800" kern="1200" dirty="0" err="1"/>
            <a:t>haptoglobin</a:t>
          </a:r>
          <a:r>
            <a:rPr lang="tr-TR" sz="2800" kern="1200" dirty="0"/>
            <a:t> </a:t>
          </a:r>
          <a:r>
            <a:rPr lang="tr-TR" sz="2800" kern="1200" dirty="0" err="1"/>
            <a:t>düzeyinin</a:t>
          </a:r>
          <a:r>
            <a:rPr lang="tr-TR" sz="2800" kern="1200" dirty="0"/>
            <a:t> </a:t>
          </a:r>
          <a:r>
            <a:rPr lang="tr-TR" sz="2800" kern="1200" dirty="0" err="1"/>
            <a:t>birlikteliğinin</a:t>
          </a:r>
          <a:r>
            <a:rPr lang="tr-TR" sz="2800" kern="1200" dirty="0"/>
            <a:t> hemoliz </a:t>
          </a:r>
          <a:r>
            <a:rPr lang="tr-TR" sz="2800" kern="1200" dirty="0" err="1"/>
            <a:t>teşhisinde</a:t>
          </a:r>
          <a:r>
            <a:rPr lang="tr-TR" sz="2800" kern="1200" dirty="0"/>
            <a:t> %90 spesifisiteye, normal LDH ile birlikte olan 25 mg/</a:t>
          </a:r>
          <a:r>
            <a:rPr lang="tr-TR" sz="2800" kern="1200" dirty="0" err="1"/>
            <a:t>dL</a:t>
          </a:r>
          <a:r>
            <a:rPr lang="tr-TR" sz="2800" kern="1200" dirty="0"/>
            <a:t> </a:t>
          </a:r>
          <a:r>
            <a:rPr lang="tr-TR" sz="2800" kern="1200" dirty="0" err="1"/>
            <a:t>üzerindeki</a:t>
          </a:r>
          <a:r>
            <a:rPr lang="tr-TR" sz="2800" kern="1200" dirty="0"/>
            <a:t> </a:t>
          </a:r>
          <a:r>
            <a:rPr lang="tr-TR" sz="2800" kern="1200" dirty="0" err="1"/>
            <a:t>haptoglobin</a:t>
          </a:r>
          <a:r>
            <a:rPr lang="tr-TR" sz="2800" kern="1200" dirty="0"/>
            <a:t> </a:t>
          </a:r>
          <a:r>
            <a:rPr lang="tr-TR" sz="2800" kern="1200" dirty="0" err="1"/>
            <a:t>düzeyinin</a:t>
          </a:r>
          <a:r>
            <a:rPr lang="tr-TR" sz="2800" kern="1200" dirty="0"/>
            <a:t> hemolizin </a:t>
          </a:r>
          <a:r>
            <a:rPr lang="tr-TR" sz="2800" kern="1200" dirty="0" err="1"/>
            <a:t>dışlanmasında</a:t>
          </a:r>
          <a:r>
            <a:rPr lang="tr-TR" sz="2800" kern="1200" dirty="0"/>
            <a:t> %92 </a:t>
          </a:r>
          <a:r>
            <a:rPr lang="tr-TR" sz="2800" kern="1200" dirty="0" err="1"/>
            <a:t>sensitiviteye</a:t>
          </a:r>
          <a:r>
            <a:rPr lang="tr-TR" sz="2800" kern="1200" dirty="0"/>
            <a:t> sahip </a:t>
          </a:r>
          <a:r>
            <a:rPr lang="tr-TR" sz="2800" kern="1200" dirty="0" err="1"/>
            <a:t>olduğu</a:t>
          </a:r>
          <a:r>
            <a:rPr lang="tr-TR" sz="2800" kern="1200" dirty="0"/>
            <a:t> </a:t>
          </a:r>
          <a:r>
            <a:rPr lang="tr-TR" sz="2800" kern="1200" dirty="0" err="1"/>
            <a:t>gösterilmiştir</a:t>
          </a:r>
          <a:r>
            <a:rPr lang="tr-TR" sz="2800" kern="1200" dirty="0"/>
            <a:t> </a:t>
          </a:r>
          <a:endParaRPr lang="en-US" sz="2800" kern="1200" dirty="0"/>
        </a:p>
      </dsp:txBody>
      <dsp:txXfrm>
        <a:off x="310698" y="553"/>
        <a:ext cx="6006843" cy="360410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0D762-B0E8-1A42-AB60-0AD78376CD28}">
      <dsp:nvSpPr>
        <dsp:cNvPr id="0" name=""/>
        <dsp:cNvSpPr/>
      </dsp:nvSpPr>
      <dsp:spPr>
        <a:xfrm>
          <a:off x="962" y="388698"/>
          <a:ext cx="3376911" cy="2144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7CC79-4F85-C846-8273-EB3E5806554D}">
      <dsp:nvSpPr>
        <dsp:cNvPr id="0" name=""/>
        <dsp:cNvSpPr/>
      </dsp:nvSpPr>
      <dsp:spPr>
        <a:xfrm>
          <a:off x="376174" y="745149"/>
          <a:ext cx="3376911" cy="2144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İmmün hemolitik anemiler</a:t>
          </a:r>
        </a:p>
      </dsp:txBody>
      <dsp:txXfrm>
        <a:off x="438980" y="807955"/>
        <a:ext cx="3251299" cy="2018726"/>
      </dsp:txXfrm>
    </dsp:sp>
    <dsp:sp modelId="{38B261A0-8723-F242-9191-2E334FBA142C}">
      <dsp:nvSpPr>
        <dsp:cNvPr id="0" name=""/>
        <dsp:cNvSpPr/>
      </dsp:nvSpPr>
      <dsp:spPr>
        <a:xfrm>
          <a:off x="4128298" y="388698"/>
          <a:ext cx="3376911" cy="2144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E9342-09FC-8642-8F1F-3565CB364A85}">
      <dsp:nvSpPr>
        <dsp:cNvPr id="0" name=""/>
        <dsp:cNvSpPr/>
      </dsp:nvSpPr>
      <dsp:spPr>
        <a:xfrm>
          <a:off x="4503511" y="745149"/>
          <a:ext cx="3376911" cy="2144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İmmün olmayan hemolitik anemiler </a:t>
          </a:r>
        </a:p>
      </dsp:txBody>
      <dsp:txXfrm>
        <a:off x="4566317" y="807955"/>
        <a:ext cx="3251299" cy="201872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7F298-6C40-AA41-AC67-0C0104EAD6F2}">
      <dsp:nvSpPr>
        <dsp:cNvPr id="0" name=""/>
        <dsp:cNvSpPr/>
      </dsp:nvSpPr>
      <dsp:spPr>
        <a:xfrm>
          <a:off x="1144" y="40431"/>
          <a:ext cx="2677035" cy="13385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baseline="0"/>
            <a:t>Alloimmün Hemolitik Anemiler</a:t>
          </a:r>
          <a:endParaRPr lang="en-US" sz="2800" kern="1200"/>
        </a:p>
      </dsp:txBody>
      <dsp:txXfrm>
        <a:off x="40348" y="79635"/>
        <a:ext cx="2598627" cy="1260109"/>
      </dsp:txXfrm>
    </dsp:sp>
    <dsp:sp modelId="{5448D615-AA1C-A047-BEC7-ED6ECEB9F627}">
      <dsp:nvSpPr>
        <dsp:cNvPr id="0" name=""/>
        <dsp:cNvSpPr/>
      </dsp:nvSpPr>
      <dsp:spPr>
        <a:xfrm>
          <a:off x="268847" y="1378948"/>
          <a:ext cx="267703" cy="100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888"/>
              </a:lnTo>
              <a:lnTo>
                <a:pt x="267703" y="1003888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F8E11-884B-234B-A765-59AC1C1E79F8}">
      <dsp:nvSpPr>
        <dsp:cNvPr id="0" name=""/>
        <dsp:cNvSpPr/>
      </dsp:nvSpPr>
      <dsp:spPr>
        <a:xfrm>
          <a:off x="536551" y="1713578"/>
          <a:ext cx="2141628" cy="1338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Uygunsuz kan transfüzyonu</a:t>
          </a:r>
          <a:endParaRPr lang="en-US" sz="1500" kern="1200"/>
        </a:p>
      </dsp:txBody>
      <dsp:txXfrm>
        <a:off x="575755" y="1752782"/>
        <a:ext cx="2063220" cy="1260109"/>
      </dsp:txXfrm>
    </dsp:sp>
    <dsp:sp modelId="{639B0EC7-5A11-FF48-A4BD-2289253FD322}">
      <dsp:nvSpPr>
        <dsp:cNvPr id="0" name=""/>
        <dsp:cNvSpPr/>
      </dsp:nvSpPr>
      <dsp:spPr>
        <a:xfrm>
          <a:off x="268847" y="1378948"/>
          <a:ext cx="267703" cy="2677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7035"/>
              </a:lnTo>
              <a:lnTo>
                <a:pt x="267703" y="2677035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3E51D-3CAC-5B4A-A35A-531E69DD6EDC}">
      <dsp:nvSpPr>
        <dsp:cNvPr id="0" name=""/>
        <dsp:cNvSpPr/>
      </dsp:nvSpPr>
      <dsp:spPr>
        <a:xfrm>
          <a:off x="536551" y="3386725"/>
          <a:ext cx="2141628" cy="1338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Yenidoğanın hemolitik hastalığı</a:t>
          </a:r>
          <a:endParaRPr lang="en-US" sz="1500" kern="1200"/>
        </a:p>
      </dsp:txBody>
      <dsp:txXfrm>
        <a:off x="575755" y="3425929"/>
        <a:ext cx="2063220" cy="1260109"/>
      </dsp:txXfrm>
    </dsp:sp>
    <dsp:sp modelId="{F91A5A51-930B-E943-9033-FBD344A53A34}">
      <dsp:nvSpPr>
        <dsp:cNvPr id="0" name=""/>
        <dsp:cNvSpPr/>
      </dsp:nvSpPr>
      <dsp:spPr>
        <a:xfrm>
          <a:off x="3347437" y="40431"/>
          <a:ext cx="2677035" cy="13385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baseline="0"/>
            <a:t>Otoimmün Hemolitik Anemiler</a:t>
          </a:r>
          <a:endParaRPr lang="en-US" sz="2800" kern="1200"/>
        </a:p>
      </dsp:txBody>
      <dsp:txXfrm>
        <a:off x="3386641" y="79635"/>
        <a:ext cx="2598627" cy="1260109"/>
      </dsp:txXfrm>
    </dsp:sp>
    <dsp:sp modelId="{F4B8C982-D4C4-E645-B3FF-3E366934D0F5}">
      <dsp:nvSpPr>
        <dsp:cNvPr id="0" name=""/>
        <dsp:cNvSpPr/>
      </dsp:nvSpPr>
      <dsp:spPr>
        <a:xfrm>
          <a:off x="3615141" y="1378948"/>
          <a:ext cx="267703" cy="100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888"/>
              </a:lnTo>
              <a:lnTo>
                <a:pt x="267703" y="1003888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844A-15E2-C44B-8656-D21B872B7035}">
      <dsp:nvSpPr>
        <dsp:cNvPr id="0" name=""/>
        <dsp:cNvSpPr/>
      </dsp:nvSpPr>
      <dsp:spPr>
        <a:xfrm>
          <a:off x="3882844" y="1713578"/>
          <a:ext cx="2141628" cy="1338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Sıcak antikorlara bağlı hemolitik anemiler</a:t>
          </a:r>
          <a:endParaRPr lang="en-US" sz="1500" kern="1200"/>
        </a:p>
      </dsp:txBody>
      <dsp:txXfrm>
        <a:off x="3922048" y="1752782"/>
        <a:ext cx="2063220" cy="1260109"/>
      </dsp:txXfrm>
    </dsp:sp>
    <dsp:sp modelId="{6C954BC4-AABF-3146-9A58-754BA52E5505}">
      <dsp:nvSpPr>
        <dsp:cNvPr id="0" name=""/>
        <dsp:cNvSpPr/>
      </dsp:nvSpPr>
      <dsp:spPr>
        <a:xfrm>
          <a:off x="3615141" y="1378948"/>
          <a:ext cx="267703" cy="2677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7035"/>
              </a:lnTo>
              <a:lnTo>
                <a:pt x="267703" y="2677035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2ED040-AC17-BC4B-A524-43FAEE16DAD7}">
      <dsp:nvSpPr>
        <dsp:cNvPr id="0" name=""/>
        <dsp:cNvSpPr/>
      </dsp:nvSpPr>
      <dsp:spPr>
        <a:xfrm>
          <a:off x="3882844" y="3386725"/>
          <a:ext cx="2141628" cy="1338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Soğuk antikorlara bağlı hemolitik anemiler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kern="1200" baseline="0"/>
            <a:t>Soğuk hemagglutinin hastalığı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kern="1200" baseline="0"/>
            <a:t>Paroksismal cold hemoglobinüri	</a:t>
          </a:r>
          <a:endParaRPr lang="en-US" sz="1200" kern="1200"/>
        </a:p>
      </dsp:txBody>
      <dsp:txXfrm>
        <a:off x="3922048" y="3425929"/>
        <a:ext cx="2063220" cy="1260109"/>
      </dsp:txXfrm>
    </dsp:sp>
    <dsp:sp modelId="{84161969-4E4D-F44C-903C-72AD94B62A4E}">
      <dsp:nvSpPr>
        <dsp:cNvPr id="0" name=""/>
        <dsp:cNvSpPr/>
      </dsp:nvSpPr>
      <dsp:spPr>
        <a:xfrm>
          <a:off x="6693731" y="40431"/>
          <a:ext cx="2677035" cy="13385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baseline="0"/>
            <a:t>İlaca bağlı hemolitik anemiler	</a:t>
          </a:r>
          <a:endParaRPr lang="en-US" sz="2800" kern="1200"/>
        </a:p>
      </dsp:txBody>
      <dsp:txXfrm>
        <a:off x="6732935" y="79635"/>
        <a:ext cx="2598627" cy="1260109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DA809-01EA-C549-83BE-10246151D42C}">
      <dsp:nvSpPr>
        <dsp:cNvPr id="0" name=""/>
        <dsp:cNvSpPr/>
      </dsp:nvSpPr>
      <dsp:spPr>
        <a:xfrm>
          <a:off x="4643194" y="1071054"/>
          <a:ext cx="3765170" cy="326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64"/>
              </a:lnTo>
              <a:lnTo>
                <a:pt x="3765170" y="163364"/>
              </a:lnTo>
              <a:lnTo>
                <a:pt x="3765170" y="3267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D622BA-538F-9141-95A6-802E61847D28}">
      <dsp:nvSpPr>
        <dsp:cNvPr id="0" name=""/>
        <dsp:cNvSpPr/>
      </dsp:nvSpPr>
      <dsp:spPr>
        <a:xfrm>
          <a:off x="5903437" y="2175712"/>
          <a:ext cx="233378" cy="1820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351"/>
              </a:lnTo>
              <a:lnTo>
                <a:pt x="233378" y="182035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4E6A6-02C2-9E42-8D96-8975CC8622FE}">
      <dsp:nvSpPr>
        <dsp:cNvPr id="0" name=""/>
        <dsp:cNvSpPr/>
      </dsp:nvSpPr>
      <dsp:spPr>
        <a:xfrm>
          <a:off x="5903437" y="2175712"/>
          <a:ext cx="233378" cy="715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693"/>
              </a:lnTo>
              <a:lnTo>
                <a:pt x="233378" y="71569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96BCA-9558-9543-8120-52419AAE8DFB}">
      <dsp:nvSpPr>
        <dsp:cNvPr id="0" name=""/>
        <dsp:cNvSpPr/>
      </dsp:nvSpPr>
      <dsp:spPr>
        <a:xfrm>
          <a:off x="4643194" y="1071054"/>
          <a:ext cx="1882585" cy="326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64"/>
              </a:lnTo>
              <a:lnTo>
                <a:pt x="1882585" y="163364"/>
              </a:lnTo>
              <a:lnTo>
                <a:pt x="1882585" y="3267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D76A6-CD6A-5143-8810-386B3ADE26D0}">
      <dsp:nvSpPr>
        <dsp:cNvPr id="0" name=""/>
        <dsp:cNvSpPr/>
      </dsp:nvSpPr>
      <dsp:spPr>
        <a:xfrm>
          <a:off x="4597474" y="1071054"/>
          <a:ext cx="91440" cy="326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67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0CF30-AEEB-5947-BC2F-EBB7E0159A5C}">
      <dsp:nvSpPr>
        <dsp:cNvPr id="0" name=""/>
        <dsp:cNvSpPr/>
      </dsp:nvSpPr>
      <dsp:spPr>
        <a:xfrm>
          <a:off x="2760609" y="1071054"/>
          <a:ext cx="1882585" cy="326729"/>
        </a:xfrm>
        <a:custGeom>
          <a:avLst/>
          <a:gdLst/>
          <a:ahLst/>
          <a:cxnLst/>
          <a:rect l="0" t="0" r="0" b="0"/>
          <a:pathLst>
            <a:path>
              <a:moveTo>
                <a:pt x="1882585" y="0"/>
              </a:moveTo>
              <a:lnTo>
                <a:pt x="1882585" y="163364"/>
              </a:lnTo>
              <a:lnTo>
                <a:pt x="0" y="163364"/>
              </a:lnTo>
              <a:lnTo>
                <a:pt x="0" y="3267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AA716D-C41F-B44E-98D0-577428A72B7D}">
      <dsp:nvSpPr>
        <dsp:cNvPr id="0" name=""/>
        <dsp:cNvSpPr/>
      </dsp:nvSpPr>
      <dsp:spPr>
        <a:xfrm>
          <a:off x="255681" y="2175712"/>
          <a:ext cx="233378" cy="2925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008"/>
              </a:lnTo>
              <a:lnTo>
                <a:pt x="233378" y="292500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08A32-B465-6246-9E11-8B635E500E03}">
      <dsp:nvSpPr>
        <dsp:cNvPr id="0" name=""/>
        <dsp:cNvSpPr/>
      </dsp:nvSpPr>
      <dsp:spPr>
        <a:xfrm>
          <a:off x="255681" y="2175712"/>
          <a:ext cx="233378" cy="1820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351"/>
              </a:lnTo>
              <a:lnTo>
                <a:pt x="233378" y="182035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BF49-AB09-D248-AEE9-C589DCF2287C}">
      <dsp:nvSpPr>
        <dsp:cNvPr id="0" name=""/>
        <dsp:cNvSpPr/>
      </dsp:nvSpPr>
      <dsp:spPr>
        <a:xfrm>
          <a:off x="255681" y="2175712"/>
          <a:ext cx="233378" cy="715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693"/>
              </a:lnTo>
              <a:lnTo>
                <a:pt x="233378" y="71569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D8D29-D08F-1A4D-B220-6D40C84BB559}">
      <dsp:nvSpPr>
        <dsp:cNvPr id="0" name=""/>
        <dsp:cNvSpPr/>
      </dsp:nvSpPr>
      <dsp:spPr>
        <a:xfrm>
          <a:off x="878023" y="1071054"/>
          <a:ext cx="3765170" cy="326729"/>
        </a:xfrm>
        <a:custGeom>
          <a:avLst/>
          <a:gdLst/>
          <a:ahLst/>
          <a:cxnLst/>
          <a:rect l="0" t="0" r="0" b="0"/>
          <a:pathLst>
            <a:path>
              <a:moveTo>
                <a:pt x="3765170" y="0"/>
              </a:moveTo>
              <a:lnTo>
                <a:pt x="3765170" y="163364"/>
              </a:lnTo>
              <a:lnTo>
                <a:pt x="0" y="163364"/>
              </a:lnTo>
              <a:lnTo>
                <a:pt x="0" y="3267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EABCC-76D9-1846-A8BF-67E1C0FDEDE8}">
      <dsp:nvSpPr>
        <dsp:cNvPr id="0" name=""/>
        <dsp:cNvSpPr/>
      </dsp:nvSpPr>
      <dsp:spPr>
        <a:xfrm>
          <a:off x="3353304" y="2851"/>
          <a:ext cx="2579779" cy="1068203"/>
        </a:xfrm>
        <a:prstGeom prst="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 err="1">
              <a:solidFill>
                <a:schemeClr val="tx1"/>
              </a:solidFill>
              <a:latin typeface="Comic Sans MS" panose="030F0902030302020204" pitchFamily="66" charset="0"/>
            </a:rPr>
            <a:t>Eritrosit</a:t>
          </a:r>
          <a:r>
            <a:rPr lang="en-US" sz="1600" b="1" kern="1200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kern="1200" baseline="0" dirty="0" err="1">
              <a:solidFill>
                <a:schemeClr val="tx1"/>
              </a:solidFill>
              <a:latin typeface="Comic Sans MS" panose="030F0902030302020204" pitchFamily="66" charset="0"/>
            </a:rPr>
            <a:t>yıkım</a:t>
          </a:r>
          <a:r>
            <a:rPr lang="en-US" sz="1600" b="1" kern="1200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kern="1200" baseline="0" dirty="0" err="1">
              <a:solidFill>
                <a:schemeClr val="tx1"/>
              </a:solidFill>
              <a:latin typeface="Comic Sans MS" panose="030F0902030302020204" pitchFamily="66" charset="0"/>
            </a:rPr>
            <a:t>artışına</a:t>
          </a:r>
          <a:r>
            <a:rPr lang="en-US" sz="1600" b="1" kern="1200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kern="1200" baseline="0" dirty="0" err="1">
              <a:solidFill>
                <a:schemeClr val="tx1"/>
              </a:solidFill>
              <a:latin typeface="Comic Sans MS" panose="030F0902030302020204" pitchFamily="66" charset="0"/>
            </a:rPr>
            <a:t>ait</a:t>
          </a:r>
          <a:r>
            <a:rPr lang="en-US" sz="1600" b="1" kern="1200" baseline="0" dirty="0">
              <a:solidFill>
                <a:schemeClr val="tx1"/>
              </a:solidFill>
              <a:latin typeface="Comic Sans MS" panose="030F0902030302020204" pitchFamily="66" charset="0"/>
            </a:rPr>
            <a:t> </a:t>
          </a:r>
          <a:r>
            <a:rPr lang="en-US" sz="1600" b="1" kern="1200" baseline="0" dirty="0" err="1">
              <a:solidFill>
                <a:schemeClr val="tx1"/>
              </a:solidFill>
              <a:latin typeface="Comic Sans MS" panose="030F0902030302020204" pitchFamily="66" charset="0"/>
            </a:rPr>
            <a:t>bulgular</a:t>
          </a:r>
          <a:endParaRPr lang="tr-TR" sz="1600" b="1" kern="1200" dirty="0">
            <a:solidFill>
              <a:schemeClr val="tx1"/>
            </a:solidFill>
            <a:latin typeface="Comic Sans MS" panose="030F0902030302020204" pitchFamily="66" charset="0"/>
          </a:endParaRPr>
        </a:p>
      </dsp:txBody>
      <dsp:txXfrm>
        <a:off x="3353304" y="2851"/>
        <a:ext cx="2579779" cy="1068203"/>
      </dsp:txXfrm>
    </dsp:sp>
    <dsp:sp modelId="{E1F7A11D-8577-5545-B4CA-F8294999B72A}">
      <dsp:nvSpPr>
        <dsp:cNvPr id="0" name=""/>
        <dsp:cNvSpPr/>
      </dsp:nvSpPr>
      <dsp:spPr>
        <a:xfrm>
          <a:off x="100096" y="1397784"/>
          <a:ext cx="1555855" cy="777927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 dirty="0"/>
            <a:t>Heme </a:t>
          </a:r>
          <a:r>
            <a:rPr lang="en-US" sz="1500" kern="1200" baseline="0" dirty="0" err="1"/>
            <a:t>katabolizmasının</a:t>
          </a:r>
          <a:r>
            <a:rPr lang="en-US" sz="1500" kern="1200" baseline="0" dirty="0"/>
            <a:t> </a:t>
          </a:r>
          <a:r>
            <a:rPr lang="en-US" sz="1500" kern="1200" baseline="0" dirty="0" err="1"/>
            <a:t>artması</a:t>
          </a:r>
          <a:endParaRPr lang="tr-TR" sz="1500" kern="1200" dirty="0"/>
        </a:p>
      </dsp:txBody>
      <dsp:txXfrm>
        <a:off x="100096" y="1397784"/>
        <a:ext cx="1555855" cy="777927"/>
      </dsp:txXfrm>
    </dsp:sp>
    <dsp:sp modelId="{C366ED80-9975-9445-B413-5DB5BDB8FC03}">
      <dsp:nvSpPr>
        <dsp:cNvPr id="0" name=""/>
        <dsp:cNvSpPr/>
      </dsp:nvSpPr>
      <dsp:spPr>
        <a:xfrm>
          <a:off x="489060" y="2502442"/>
          <a:ext cx="1555855" cy="777927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baseline="0"/>
            <a:t>Serumda unkonjuge bilirübin artışı</a:t>
          </a:r>
          <a:endParaRPr lang="tr-TR" sz="1500" kern="1200"/>
        </a:p>
      </dsp:txBody>
      <dsp:txXfrm>
        <a:off x="489060" y="2502442"/>
        <a:ext cx="1555855" cy="777927"/>
      </dsp:txXfrm>
    </dsp:sp>
    <dsp:sp modelId="{4B7643C8-B7A0-EA46-9EBE-6DC72A4CC75A}">
      <dsp:nvSpPr>
        <dsp:cNvPr id="0" name=""/>
        <dsp:cNvSpPr/>
      </dsp:nvSpPr>
      <dsp:spPr>
        <a:xfrm>
          <a:off x="489060" y="3607099"/>
          <a:ext cx="1555855" cy="777927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baseline="0"/>
            <a:t>Bilirübin üretiminde artma</a:t>
          </a:r>
          <a:endParaRPr lang="tr-TR" sz="1500" kern="1200"/>
        </a:p>
      </dsp:txBody>
      <dsp:txXfrm>
        <a:off x="489060" y="3607099"/>
        <a:ext cx="1555855" cy="777927"/>
      </dsp:txXfrm>
    </dsp:sp>
    <dsp:sp modelId="{04FAEADF-2C1A-C047-86E1-FD318313C530}">
      <dsp:nvSpPr>
        <dsp:cNvPr id="0" name=""/>
        <dsp:cNvSpPr/>
      </dsp:nvSpPr>
      <dsp:spPr>
        <a:xfrm>
          <a:off x="489060" y="4711757"/>
          <a:ext cx="1555855" cy="777927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baseline="0"/>
            <a:t>Urobilinojen atılımında artma</a:t>
          </a:r>
          <a:endParaRPr lang="tr-TR" sz="1500" kern="1200"/>
        </a:p>
      </dsp:txBody>
      <dsp:txXfrm>
        <a:off x="489060" y="4711757"/>
        <a:ext cx="1555855" cy="777927"/>
      </dsp:txXfrm>
    </dsp:sp>
    <dsp:sp modelId="{6E885BEA-5E42-7348-AE31-FDD6343A1703}">
      <dsp:nvSpPr>
        <dsp:cNvPr id="0" name=""/>
        <dsp:cNvSpPr/>
      </dsp:nvSpPr>
      <dsp:spPr>
        <a:xfrm>
          <a:off x="1982681" y="1397784"/>
          <a:ext cx="1555855" cy="777927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Serum laktat dehidrogenaz artışı</a:t>
          </a:r>
          <a:endParaRPr lang="tr-TR" sz="1500" kern="1200"/>
        </a:p>
      </dsp:txBody>
      <dsp:txXfrm>
        <a:off x="1982681" y="1397784"/>
        <a:ext cx="1555855" cy="777927"/>
      </dsp:txXfrm>
    </dsp:sp>
    <dsp:sp modelId="{25CC8795-41F2-EF46-9857-D516E0D863E7}">
      <dsp:nvSpPr>
        <dsp:cNvPr id="0" name=""/>
        <dsp:cNvSpPr/>
      </dsp:nvSpPr>
      <dsp:spPr>
        <a:xfrm>
          <a:off x="3865266" y="1397784"/>
          <a:ext cx="1555855" cy="777927"/>
        </a:xfrm>
        <a:prstGeom prst="rect">
          <a:avLst/>
        </a:prstGeom>
        <a:solidFill>
          <a:schemeClr val="bg2">
            <a:lumMod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Serum haptoglobin düzeyinde azalma</a:t>
          </a:r>
          <a:endParaRPr lang="tr-TR" sz="1500" kern="1200"/>
        </a:p>
      </dsp:txBody>
      <dsp:txXfrm>
        <a:off x="3865266" y="1397784"/>
        <a:ext cx="1555855" cy="777927"/>
      </dsp:txXfrm>
    </dsp:sp>
    <dsp:sp modelId="{B1FC121C-8E1C-E746-97A1-3349C179BE2B}">
      <dsp:nvSpPr>
        <dsp:cNvPr id="0" name=""/>
        <dsp:cNvSpPr/>
      </dsp:nvSpPr>
      <dsp:spPr>
        <a:xfrm>
          <a:off x="5747851" y="1397784"/>
          <a:ext cx="1555855" cy="777927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İntravasküler hemoliz bulguları</a:t>
          </a:r>
          <a:endParaRPr lang="tr-TR" sz="1500" kern="1200"/>
        </a:p>
      </dsp:txBody>
      <dsp:txXfrm>
        <a:off x="5747851" y="1397784"/>
        <a:ext cx="1555855" cy="777927"/>
      </dsp:txXfrm>
    </dsp:sp>
    <dsp:sp modelId="{289AF200-848F-F347-AA40-67A4910FC8A9}">
      <dsp:nvSpPr>
        <dsp:cNvPr id="0" name=""/>
        <dsp:cNvSpPr/>
      </dsp:nvSpPr>
      <dsp:spPr>
        <a:xfrm>
          <a:off x="6136815" y="2502442"/>
          <a:ext cx="1555855" cy="777927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baseline="0"/>
            <a:t>Hemoglobinemi, hemoglobinüri, hemosiderinüri</a:t>
          </a:r>
          <a:endParaRPr lang="tr-TR" sz="1500" kern="1200"/>
        </a:p>
      </dsp:txBody>
      <dsp:txXfrm>
        <a:off x="6136815" y="2502442"/>
        <a:ext cx="1555855" cy="777927"/>
      </dsp:txXfrm>
    </dsp:sp>
    <dsp:sp modelId="{04247AFD-7194-6F47-A790-0F6A53395B76}">
      <dsp:nvSpPr>
        <dsp:cNvPr id="0" name=""/>
        <dsp:cNvSpPr/>
      </dsp:nvSpPr>
      <dsp:spPr>
        <a:xfrm>
          <a:off x="6136815" y="3607099"/>
          <a:ext cx="1555855" cy="777927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baseline="0"/>
            <a:t>Serum hemopexin düzeyinde azalma</a:t>
          </a:r>
          <a:endParaRPr lang="tr-TR" sz="1500" kern="1200"/>
        </a:p>
      </dsp:txBody>
      <dsp:txXfrm>
        <a:off x="6136815" y="3607099"/>
        <a:ext cx="1555855" cy="777927"/>
      </dsp:txXfrm>
    </dsp:sp>
    <dsp:sp modelId="{D6B86B02-45BB-3847-ACA0-A09E9187B8AD}">
      <dsp:nvSpPr>
        <dsp:cNvPr id="0" name=""/>
        <dsp:cNvSpPr/>
      </dsp:nvSpPr>
      <dsp:spPr>
        <a:xfrm>
          <a:off x="7630437" y="1397784"/>
          <a:ext cx="1555855" cy="777927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Eritrosit yaşam ömründe kısalma</a:t>
          </a:r>
          <a:endParaRPr lang="tr-TR" sz="1500" kern="1200"/>
        </a:p>
      </dsp:txBody>
      <dsp:txXfrm>
        <a:off x="7630437" y="1397784"/>
        <a:ext cx="1555855" cy="77792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E3EBA-31CB-45B1-B602-2274BA4A49C6}">
      <dsp:nvSpPr>
        <dsp:cNvPr id="0" name=""/>
        <dsp:cNvSpPr/>
      </dsp:nvSpPr>
      <dsp:spPr>
        <a:xfrm>
          <a:off x="0" y="1703"/>
          <a:ext cx="8229600" cy="8632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C432C-1EA2-4787-B59B-5256DB39F534}">
      <dsp:nvSpPr>
        <dsp:cNvPr id="0" name=""/>
        <dsp:cNvSpPr/>
      </dsp:nvSpPr>
      <dsp:spPr>
        <a:xfrm>
          <a:off x="261123" y="195927"/>
          <a:ext cx="474769" cy="474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DC7A0-4620-4A50-B4F7-122EC95DD0AA}">
      <dsp:nvSpPr>
        <dsp:cNvPr id="0" name=""/>
        <dsp:cNvSpPr/>
      </dsp:nvSpPr>
      <dsp:spPr>
        <a:xfrm>
          <a:off x="997015" y="1703"/>
          <a:ext cx="7232584" cy="86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357" tIns="91357" rIns="91357" bIns="9135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Steroid ilk tercihtir</a:t>
          </a:r>
        </a:p>
      </dsp:txBody>
      <dsp:txXfrm>
        <a:off x="997015" y="1703"/>
        <a:ext cx="7232584" cy="863216"/>
      </dsp:txXfrm>
    </dsp:sp>
    <dsp:sp modelId="{21E6B8A9-D6D2-4D5A-9558-AEE93F9D74A2}">
      <dsp:nvSpPr>
        <dsp:cNvPr id="0" name=""/>
        <dsp:cNvSpPr/>
      </dsp:nvSpPr>
      <dsp:spPr>
        <a:xfrm>
          <a:off x="0" y="1080724"/>
          <a:ext cx="8229600" cy="8632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A18B1-514F-4AE6-A62E-937DC0CD6F7A}">
      <dsp:nvSpPr>
        <dsp:cNvPr id="0" name=""/>
        <dsp:cNvSpPr/>
      </dsp:nvSpPr>
      <dsp:spPr>
        <a:xfrm>
          <a:off x="261123" y="1274948"/>
          <a:ext cx="474769" cy="474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EDFC1-3E21-4E54-B5A2-14C6DA81AA15}">
      <dsp:nvSpPr>
        <dsp:cNvPr id="0" name=""/>
        <dsp:cNvSpPr/>
      </dsp:nvSpPr>
      <dsp:spPr>
        <a:xfrm>
          <a:off x="997015" y="1080724"/>
          <a:ext cx="7232584" cy="86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357" tIns="91357" rIns="91357" bIns="9135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Steroide dirençli hastada ikinci tercih splenektomi ve Rituximabtır (AntiCD20)</a:t>
          </a:r>
        </a:p>
      </dsp:txBody>
      <dsp:txXfrm>
        <a:off x="997015" y="1080724"/>
        <a:ext cx="7232584" cy="863216"/>
      </dsp:txXfrm>
    </dsp:sp>
    <dsp:sp modelId="{D9538AA3-10A8-4AC1-B611-F34842E0F4F4}">
      <dsp:nvSpPr>
        <dsp:cNvPr id="0" name=""/>
        <dsp:cNvSpPr/>
      </dsp:nvSpPr>
      <dsp:spPr>
        <a:xfrm>
          <a:off x="0" y="2159745"/>
          <a:ext cx="8229600" cy="8632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070F8-68CE-4425-AF20-5B885ACF0AEB}">
      <dsp:nvSpPr>
        <dsp:cNvPr id="0" name=""/>
        <dsp:cNvSpPr/>
      </dsp:nvSpPr>
      <dsp:spPr>
        <a:xfrm>
          <a:off x="261123" y="2353969"/>
          <a:ext cx="474769" cy="474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0189D-4544-4690-8649-9C1DA566EC1A}">
      <dsp:nvSpPr>
        <dsp:cNvPr id="0" name=""/>
        <dsp:cNvSpPr/>
      </dsp:nvSpPr>
      <dsp:spPr>
        <a:xfrm>
          <a:off x="997015" y="2159745"/>
          <a:ext cx="7232584" cy="86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357" tIns="91357" rIns="91357" bIns="9135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Üçüncü basamak ilaçlar : Siklosporin Azatiopurin,IV immunglobulin </a:t>
          </a:r>
        </a:p>
      </dsp:txBody>
      <dsp:txXfrm>
        <a:off x="997015" y="2159745"/>
        <a:ext cx="7232584" cy="863216"/>
      </dsp:txXfrm>
    </dsp:sp>
    <dsp:sp modelId="{24DD22F1-CCE2-4668-8D7D-3C84A2D0BCA6}">
      <dsp:nvSpPr>
        <dsp:cNvPr id="0" name=""/>
        <dsp:cNvSpPr/>
      </dsp:nvSpPr>
      <dsp:spPr>
        <a:xfrm>
          <a:off x="0" y="3238766"/>
          <a:ext cx="8229600" cy="8632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C7CA8-544A-4A79-AF3C-60847D3B33BB}">
      <dsp:nvSpPr>
        <dsp:cNvPr id="0" name=""/>
        <dsp:cNvSpPr/>
      </dsp:nvSpPr>
      <dsp:spPr>
        <a:xfrm>
          <a:off x="261123" y="3432990"/>
          <a:ext cx="474769" cy="4747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F9C32-99F1-44DC-9805-38FEFDBF54A7}">
      <dsp:nvSpPr>
        <dsp:cNvPr id="0" name=""/>
        <dsp:cNvSpPr/>
      </dsp:nvSpPr>
      <dsp:spPr>
        <a:xfrm>
          <a:off x="997015" y="3238766"/>
          <a:ext cx="7232584" cy="86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357" tIns="91357" rIns="91357" bIns="9135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Zorunlu kalmadıkça transfüzyon yapılmamalıdır.</a:t>
          </a:r>
        </a:p>
      </dsp:txBody>
      <dsp:txXfrm>
        <a:off x="997015" y="3238766"/>
        <a:ext cx="7232584" cy="86321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72B45-2A84-4CE4-8C52-23BC4E9649E1}">
      <dsp:nvSpPr>
        <dsp:cNvPr id="0" name=""/>
        <dsp:cNvSpPr/>
      </dsp:nvSpPr>
      <dsp:spPr>
        <a:xfrm>
          <a:off x="0" y="4076"/>
          <a:ext cx="10241886" cy="7689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CD886-80A7-4B26-90A0-B41C01A626F7}">
      <dsp:nvSpPr>
        <dsp:cNvPr id="0" name=""/>
        <dsp:cNvSpPr/>
      </dsp:nvSpPr>
      <dsp:spPr>
        <a:xfrm>
          <a:off x="232613" y="177094"/>
          <a:ext cx="422933" cy="4229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EF511-FD50-40F3-9244-33A87243FF65}">
      <dsp:nvSpPr>
        <dsp:cNvPr id="0" name=""/>
        <dsp:cNvSpPr/>
      </dsp:nvSpPr>
      <dsp:spPr>
        <a:xfrm>
          <a:off x="888160" y="4076"/>
          <a:ext cx="9353725" cy="768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83" tIns="81383" rIns="81383" bIns="8138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baseline="0"/>
            <a:t>Kronik, kazanılmış, intravasküler hemolitik anemi .</a:t>
          </a:r>
          <a:endParaRPr lang="en-US" sz="1900" kern="1200"/>
        </a:p>
      </dsp:txBody>
      <dsp:txXfrm>
        <a:off x="888160" y="4076"/>
        <a:ext cx="9353725" cy="768969"/>
      </dsp:txXfrm>
    </dsp:sp>
    <dsp:sp modelId="{63642A71-3738-40F5-B706-3655611EEC09}">
      <dsp:nvSpPr>
        <dsp:cNvPr id="0" name=""/>
        <dsp:cNvSpPr/>
      </dsp:nvSpPr>
      <dsp:spPr>
        <a:xfrm>
          <a:off x="0" y="965288"/>
          <a:ext cx="10241886" cy="76896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12D70-BEA4-4037-8C82-8422AFD94B51}">
      <dsp:nvSpPr>
        <dsp:cNvPr id="0" name=""/>
        <dsp:cNvSpPr/>
      </dsp:nvSpPr>
      <dsp:spPr>
        <a:xfrm>
          <a:off x="232613" y="1138306"/>
          <a:ext cx="422933" cy="4229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82A12-5BF9-43D4-A384-256FDBE916C1}">
      <dsp:nvSpPr>
        <dsp:cNvPr id="0" name=""/>
        <dsp:cNvSpPr/>
      </dsp:nvSpPr>
      <dsp:spPr>
        <a:xfrm>
          <a:off x="888160" y="965288"/>
          <a:ext cx="9353725" cy="768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83" tIns="81383" rIns="81383" bIns="8138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baseline="0"/>
            <a:t>Eritrosit Lökosit ve trombosit mebranında bu hücreleri komplemana karşı koruyan proteinler bulunur.  </a:t>
          </a:r>
          <a:endParaRPr lang="en-US" sz="1900" kern="1200"/>
        </a:p>
      </dsp:txBody>
      <dsp:txXfrm>
        <a:off x="888160" y="965288"/>
        <a:ext cx="9353725" cy="768969"/>
      </dsp:txXfrm>
    </dsp:sp>
    <dsp:sp modelId="{F4AEC97E-7A77-4347-88A3-B96F8F75AE2F}">
      <dsp:nvSpPr>
        <dsp:cNvPr id="0" name=""/>
        <dsp:cNvSpPr/>
      </dsp:nvSpPr>
      <dsp:spPr>
        <a:xfrm>
          <a:off x="0" y="1926500"/>
          <a:ext cx="10241886" cy="76896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4FE44-AF8C-4A84-9549-664B4028DA82}">
      <dsp:nvSpPr>
        <dsp:cNvPr id="0" name=""/>
        <dsp:cNvSpPr/>
      </dsp:nvSpPr>
      <dsp:spPr>
        <a:xfrm>
          <a:off x="232613" y="2099518"/>
          <a:ext cx="422933" cy="4229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837B7-C547-41EA-9310-06CED28D479A}">
      <dsp:nvSpPr>
        <dsp:cNvPr id="0" name=""/>
        <dsp:cNvSpPr/>
      </dsp:nvSpPr>
      <dsp:spPr>
        <a:xfrm>
          <a:off x="888160" y="1926500"/>
          <a:ext cx="9353725" cy="768969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83" tIns="81383" rIns="81383" bIns="8138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baseline="0" dirty="0" err="1"/>
            <a:t>Bunlar</a:t>
          </a:r>
          <a:r>
            <a:rPr lang="en-US" sz="1900" b="0" kern="1200" baseline="0" dirty="0"/>
            <a:t> DAF-CD55 (decay Accelerating </a:t>
          </a:r>
          <a:r>
            <a:rPr lang="en-US" sz="1900" b="0" kern="1200" baseline="0" dirty="0" err="1"/>
            <a:t>faktör</a:t>
          </a:r>
          <a:r>
            <a:rPr lang="en-US" sz="1900" b="0" kern="1200" baseline="0" dirty="0"/>
            <a:t>), MIRL-CD59  (</a:t>
          </a:r>
          <a:r>
            <a:rPr lang="en-US" sz="1900" b="0" kern="1200" baseline="0" dirty="0" err="1"/>
            <a:t>Membran</a:t>
          </a:r>
          <a:r>
            <a:rPr lang="en-US" sz="1900" b="0" kern="1200" baseline="0" dirty="0"/>
            <a:t> </a:t>
          </a:r>
          <a:r>
            <a:rPr lang="en-US" sz="1900" b="0" kern="1200" baseline="0" dirty="0" err="1"/>
            <a:t>inhibitör</a:t>
          </a:r>
          <a:r>
            <a:rPr lang="en-US" sz="1900" b="0" kern="1200" baseline="0" dirty="0"/>
            <a:t> of reactive lysis), HRF (CD58) </a:t>
          </a:r>
          <a:endParaRPr lang="en-US" sz="1900" kern="1200" dirty="0"/>
        </a:p>
      </dsp:txBody>
      <dsp:txXfrm>
        <a:off x="888160" y="1926500"/>
        <a:ext cx="9353725" cy="768969"/>
      </dsp:txXfrm>
    </dsp:sp>
    <dsp:sp modelId="{19607666-13C4-49AD-A7A0-A0622A4F9FF8}">
      <dsp:nvSpPr>
        <dsp:cNvPr id="0" name=""/>
        <dsp:cNvSpPr/>
      </dsp:nvSpPr>
      <dsp:spPr>
        <a:xfrm>
          <a:off x="0" y="3052906"/>
          <a:ext cx="10241886" cy="76896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2A0ED-83D8-419D-9626-3EBB93D56D89}">
      <dsp:nvSpPr>
        <dsp:cNvPr id="0" name=""/>
        <dsp:cNvSpPr/>
      </dsp:nvSpPr>
      <dsp:spPr>
        <a:xfrm>
          <a:off x="232613" y="3225925"/>
          <a:ext cx="422933" cy="4229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152EA-C933-4EC3-82E4-97C81B4848B2}">
      <dsp:nvSpPr>
        <dsp:cNvPr id="0" name=""/>
        <dsp:cNvSpPr/>
      </dsp:nvSpPr>
      <dsp:spPr>
        <a:xfrm>
          <a:off x="888160" y="2887712"/>
          <a:ext cx="9353725" cy="109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83" tIns="81383" rIns="81383" bIns="8138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baseline="0" dirty="0"/>
            <a:t>PIG-A </a:t>
          </a:r>
          <a:r>
            <a:rPr lang="en-US" sz="1100" b="0" kern="1200" baseline="0" dirty="0" err="1"/>
            <a:t>genindeki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mutasyon</a:t>
          </a:r>
          <a:r>
            <a:rPr lang="en-US" sz="1100" b="0" kern="1200" baseline="0" dirty="0"/>
            <a:t>, GPI </a:t>
          </a:r>
          <a:r>
            <a:rPr lang="en-US" sz="1100" b="0" kern="1200" baseline="0" dirty="0" err="1"/>
            <a:t>çıpasının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sentezinde</a:t>
          </a:r>
          <a:r>
            <a:rPr lang="en-US" sz="1100" b="0" kern="1200" baseline="0" dirty="0"/>
            <a:t>  </a:t>
          </a:r>
          <a:r>
            <a:rPr lang="en-US" sz="1100" b="0" kern="1200" baseline="0" dirty="0" err="1"/>
            <a:t>enzim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defektine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neden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olmaktadır</a:t>
          </a:r>
          <a:r>
            <a:rPr lang="en-US" sz="1100" b="0" kern="1200" baseline="0" dirty="0"/>
            <a:t> . GPI </a:t>
          </a:r>
          <a:r>
            <a:rPr lang="en-US" sz="1100" b="0" kern="1200" baseline="0" dirty="0" err="1"/>
            <a:t>bazı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proteinlerin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membrana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bağlanması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için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gereklidir</a:t>
          </a:r>
          <a:r>
            <a:rPr lang="en-US" sz="1100" b="0" kern="1200" baseline="0" dirty="0"/>
            <a:t> (DAF-CD55, MIRL-CD59). Bu </a:t>
          </a:r>
          <a:r>
            <a:rPr lang="en-US" sz="1100" b="0" kern="1200" baseline="0" dirty="0" err="1"/>
            <a:t>proteinler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bağlanamayınca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tüm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hücreler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komplemana</a:t>
          </a:r>
          <a:r>
            <a:rPr lang="en-US" sz="1100" b="0" kern="1200" baseline="0" dirty="0"/>
            <a:t> </a:t>
          </a:r>
          <a:r>
            <a:rPr lang="en-US" sz="1100" b="0" kern="1200" baseline="0" dirty="0" err="1"/>
            <a:t>sensitif</a:t>
          </a:r>
          <a:r>
            <a:rPr lang="en-US" sz="1100" b="0" kern="1200" baseline="0" dirty="0"/>
            <a:t>  hale </a:t>
          </a:r>
          <a:r>
            <a:rPr lang="en-US" sz="1100" b="0" kern="1200" baseline="0" dirty="0" err="1"/>
            <a:t>gelir</a:t>
          </a:r>
          <a:r>
            <a:rPr lang="en-US" sz="1100" b="0" kern="1200" baseline="0" dirty="0"/>
            <a:t>.</a:t>
          </a:r>
          <a:endParaRPr lang="en-US" sz="1100" kern="1200" dirty="0"/>
        </a:p>
      </dsp:txBody>
      <dsp:txXfrm>
        <a:off x="888160" y="2887712"/>
        <a:ext cx="9353725" cy="1099357"/>
      </dsp:txXfrm>
    </dsp:sp>
    <dsp:sp modelId="{AFFA1F94-1EAC-446E-8023-84E99CDE1839}">
      <dsp:nvSpPr>
        <dsp:cNvPr id="0" name=""/>
        <dsp:cNvSpPr/>
      </dsp:nvSpPr>
      <dsp:spPr>
        <a:xfrm>
          <a:off x="0" y="4179313"/>
          <a:ext cx="10241886" cy="7689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CD455-EC86-49A1-994F-82C04B5C0F92}">
      <dsp:nvSpPr>
        <dsp:cNvPr id="0" name=""/>
        <dsp:cNvSpPr/>
      </dsp:nvSpPr>
      <dsp:spPr>
        <a:xfrm>
          <a:off x="232613" y="4352331"/>
          <a:ext cx="422933" cy="4229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F5B46-265C-47DD-9320-D62F99A49930}">
      <dsp:nvSpPr>
        <dsp:cNvPr id="0" name=""/>
        <dsp:cNvSpPr/>
      </dsp:nvSpPr>
      <dsp:spPr>
        <a:xfrm>
          <a:off x="888160" y="4179313"/>
          <a:ext cx="9353725" cy="768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383" tIns="81383" rIns="81383" bIns="8138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/>
            <a:t>Klonal bir kök hücre hastalığıdır.</a:t>
          </a:r>
          <a:endParaRPr lang="en-US" sz="1900" kern="1200"/>
        </a:p>
      </dsp:txBody>
      <dsp:txXfrm>
        <a:off x="888160" y="4179313"/>
        <a:ext cx="9353725" cy="768969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7FD4E-02AF-4540-87F9-9C6993E14F70}">
      <dsp:nvSpPr>
        <dsp:cNvPr id="0" name=""/>
        <dsp:cNvSpPr/>
      </dsp:nvSpPr>
      <dsp:spPr>
        <a:xfrm>
          <a:off x="0" y="1366169"/>
          <a:ext cx="2960056" cy="18796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C4754-E732-2143-9C00-939215EC81D7}">
      <dsp:nvSpPr>
        <dsp:cNvPr id="0" name=""/>
        <dsp:cNvSpPr/>
      </dsp:nvSpPr>
      <dsp:spPr>
        <a:xfrm>
          <a:off x="328895" y="1678619"/>
          <a:ext cx="2960056" cy="18796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Klinik: İntravasküler hemolitik anemi, demir eksikliği anemisi,  Lökopeniye bağlı infeksiyonlar, trombositopeniye ait bulgular,  trombotik ataklar.</a:t>
          </a:r>
        </a:p>
      </dsp:txBody>
      <dsp:txXfrm>
        <a:off x="383948" y="1733672"/>
        <a:ext cx="2849950" cy="1769530"/>
      </dsp:txXfrm>
    </dsp:sp>
    <dsp:sp modelId="{E1D5AB6F-69D5-0640-A219-7E9F2F84C581}">
      <dsp:nvSpPr>
        <dsp:cNvPr id="0" name=""/>
        <dsp:cNvSpPr/>
      </dsp:nvSpPr>
      <dsp:spPr>
        <a:xfrm>
          <a:off x="3617847" y="1366169"/>
          <a:ext cx="2960056" cy="18796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ECC77-387B-9D48-A19E-2372B96C651F}">
      <dsp:nvSpPr>
        <dsp:cNvPr id="0" name=""/>
        <dsp:cNvSpPr/>
      </dsp:nvSpPr>
      <dsp:spPr>
        <a:xfrm>
          <a:off x="3946742" y="1678619"/>
          <a:ext cx="2960056" cy="18796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Trombositlerin intravasküler alanda aktive olmasına bağlı trombüs gelişimi olur. En önemli mortalite nedeni trombozlardır. Trombozlar en sık portal sistemde görülür.</a:t>
          </a:r>
        </a:p>
      </dsp:txBody>
      <dsp:txXfrm>
        <a:off x="4001795" y="1733672"/>
        <a:ext cx="2849950" cy="1769530"/>
      </dsp:txXfrm>
    </dsp:sp>
    <dsp:sp modelId="{88A76BC7-88DF-AA49-A9D6-CAFA0C2AA19B}">
      <dsp:nvSpPr>
        <dsp:cNvPr id="0" name=""/>
        <dsp:cNvSpPr/>
      </dsp:nvSpPr>
      <dsp:spPr>
        <a:xfrm>
          <a:off x="7235694" y="1366169"/>
          <a:ext cx="2960056" cy="18796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684BA-75BF-D14D-B347-14744762D3E1}">
      <dsp:nvSpPr>
        <dsp:cNvPr id="0" name=""/>
        <dsp:cNvSpPr/>
      </dsp:nvSpPr>
      <dsp:spPr>
        <a:xfrm>
          <a:off x="7564590" y="1678619"/>
          <a:ext cx="2960056" cy="18796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Sıklıkla aplastik anemiden dönüşebileceği gibi, aplastik anemiye de transforme olabilir. AML yede döüşebilir.</a:t>
          </a:r>
        </a:p>
      </dsp:txBody>
      <dsp:txXfrm>
        <a:off x="7619643" y="1733672"/>
        <a:ext cx="2849950" cy="1769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B87E9-7E7E-8F46-B310-5755A2D3912F}">
      <dsp:nvSpPr>
        <dsp:cNvPr id="0" name=""/>
        <dsp:cNvSpPr/>
      </dsp:nvSpPr>
      <dsp:spPr>
        <a:xfrm>
          <a:off x="0" y="0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15D62-9CAC-184C-AF2F-D58CDF1D4E40}">
      <dsp:nvSpPr>
        <dsp:cNvPr id="0" name=""/>
        <dsp:cNvSpPr/>
      </dsp:nvSpPr>
      <dsp:spPr>
        <a:xfrm>
          <a:off x="0" y="0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Kobalaminler (Cbl), doğada sadece Cbl üreten mikroorganizmalarca sentezlen bir vitamindir.</a:t>
          </a:r>
          <a:endParaRPr lang="en-US" sz="1700" kern="1200"/>
        </a:p>
      </dsp:txBody>
      <dsp:txXfrm>
        <a:off x="0" y="0"/>
        <a:ext cx="10891024" cy="616148"/>
      </dsp:txXfrm>
    </dsp:sp>
    <dsp:sp modelId="{9BB37D82-6FEF-4F44-AE8D-734E5E562671}">
      <dsp:nvSpPr>
        <dsp:cNvPr id="0" name=""/>
        <dsp:cNvSpPr/>
      </dsp:nvSpPr>
      <dsp:spPr>
        <a:xfrm>
          <a:off x="0" y="616148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D8913-26AA-DD4D-BBCB-58AFEE1A772C}">
      <dsp:nvSpPr>
        <dsp:cNvPr id="0" name=""/>
        <dsp:cNvSpPr/>
      </dsp:nvSpPr>
      <dsp:spPr>
        <a:xfrm>
          <a:off x="0" y="616148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İnsanlar Cbl sadece diyetten alır. Bitkisel gıdalar Cbl içermez. Tek kaynağı hayvansal gıdalardır (kc, glandüler dokular, kas, yumurta, peynir ve süt gibi)</a:t>
          </a:r>
          <a:endParaRPr lang="en-US" sz="1700" kern="1200"/>
        </a:p>
      </dsp:txBody>
      <dsp:txXfrm>
        <a:off x="0" y="616148"/>
        <a:ext cx="10891024" cy="616148"/>
      </dsp:txXfrm>
    </dsp:sp>
    <dsp:sp modelId="{F450D109-88A7-2B4D-907C-B0D4EA39D263}">
      <dsp:nvSpPr>
        <dsp:cNvPr id="0" name=""/>
        <dsp:cNvSpPr/>
      </dsp:nvSpPr>
      <dsp:spPr>
        <a:xfrm>
          <a:off x="0" y="1232296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D5ADF7-DBA1-3647-A0DA-0CDF5A50102D}">
      <dsp:nvSpPr>
        <dsp:cNvPr id="0" name=""/>
        <dsp:cNvSpPr/>
      </dsp:nvSpPr>
      <dsp:spPr>
        <a:xfrm>
          <a:off x="0" y="1232296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Gıdaların çoğunda proteinlere bağlı olarak bulunur. Sadece yumurta ve sütte kobalofilinlere bağlı olarak bulunur.</a:t>
          </a:r>
          <a:endParaRPr lang="en-US" sz="1700" kern="1200"/>
        </a:p>
      </dsp:txBody>
      <dsp:txXfrm>
        <a:off x="0" y="1232296"/>
        <a:ext cx="10891024" cy="616148"/>
      </dsp:txXfrm>
    </dsp:sp>
    <dsp:sp modelId="{08E89D91-2EDF-6448-89A1-241D55C4CF0D}">
      <dsp:nvSpPr>
        <dsp:cNvPr id="0" name=""/>
        <dsp:cNvSpPr/>
      </dsp:nvSpPr>
      <dsp:spPr>
        <a:xfrm>
          <a:off x="0" y="1848445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6E6C0-0F3E-AC44-9DEA-BA21745C9C07}">
      <dsp:nvSpPr>
        <dsp:cNvPr id="0" name=""/>
        <dsp:cNvSpPr/>
      </dsp:nvSpPr>
      <dsp:spPr>
        <a:xfrm>
          <a:off x="0" y="1848445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En fazla kc ve böbrekte bulur (100</a:t>
          </a:r>
          <a:r>
            <a:rPr lang="en-US" sz="1700" kern="1200"/>
            <a:t>µ</a:t>
          </a:r>
          <a:r>
            <a:rPr lang="tr-TR" sz="1700" kern="1200"/>
            <a:t>g/100g)</a:t>
          </a:r>
          <a:endParaRPr lang="en-US" sz="1700" kern="1200"/>
        </a:p>
      </dsp:txBody>
      <dsp:txXfrm>
        <a:off x="0" y="1848445"/>
        <a:ext cx="10891024" cy="616148"/>
      </dsp:txXfrm>
    </dsp:sp>
    <dsp:sp modelId="{7E5C660D-8114-8646-99BD-DF005B31ABA5}">
      <dsp:nvSpPr>
        <dsp:cNvPr id="0" name=""/>
        <dsp:cNvSpPr/>
      </dsp:nvSpPr>
      <dsp:spPr>
        <a:xfrm>
          <a:off x="0" y="2464593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00576-4E55-6648-B7C7-52A41DF2186D}">
      <dsp:nvSpPr>
        <dsp:cNvPr id="0" name=""/>
        <dsp:cNvSpPr/>
      </dsp:nvSpPr>
      <dsp:spPr>
        <a:xfrm>
          <a:off x="0" y="2464593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>
              <a:highlight>
                <a:srgbClr val="FFFF00"/>
              </a:highlight>
            </a:rPr>
            <a:t>Diyette bulunan  V B12’nin %30’u </a:t>
          </a:r>
          <a:r>
            <a:rPr lang="tr-TR" sz="1700" kern="1200" dirty="0" err="1">
              <a:highlight>
                <a:srgbClr val="FFFF00"/>
              </a:highlight>
            </a:rPr>
            <a:t>inaktif</a:t>
          </a:r>
          <a:r>
            <a:rPr lang="tr-TR" sz="1700" kern="1200" dirty="0">
              <a:highlight>
                <a:srgbClr val="FFFF00"/>
              </a:highlight>
            </a:rPr>
            <a:t> </a:t>
          </a:r>
          <a:r>
            <a:rPr lang="tr-TR" sz="1700" kern="1200" dirty="0" err="1">
              <a:highlight>
                <a:srgbClr val="FFFF00"/>
              </a:highlight>
            </a:rPr>
            <a:t>kobalamin</a:t>
          </a:r>
          <a:r>
            <a:rPr lang="tr-TR" sz="1700" kern="1200" dirty="0">
              <a:highlight>
                <a:srgbClr val="FFFF00"/>
              </a:highlight>
            </a:rPr>
            <a:t> analoğu şeklindedir</a:t>
          </a:r>
          <a:endParaRPr lang="en-US" sz="1700" kern="1200" dirty="0">
            <a:highlight>
              <a:srgbClr val="FFFF00"/>
            </a:highlight>
          </a:endParaRPr>
        </a:p>
      </dsp:txBody>
      <dsp:txXfrm>
        <a:off x="0" y="2464593"/>
        <a:ext cx="10891024" cy="616148"/>
      </dsp:txXfrm>
    </dsp:sp>
    <dsp:sp modelId="{BE71E78C-5AD2-DF41-9678-B4CD0A2A5244}">
      <dsp:nvSpPr>
        <dsp:cNvPr id="0" name=""/>
        <dsp:cNvSpPr/>
      </dsp:nvSpPr>
      <dsp:spPr>
        <a:xfrm>
          <a:off x="0" y="3080741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49DEA-A7A5-204C-A2D1-8CC0EC3A87D5}">
      <dsp:nvSpPr>
        <dsp:cNvPr id="0" name=""/>
        <dsp:cNvSpPr/>
      </dsp:nvSpPr>
      <dsp:spPr>
        <a:xfrm>
          <a:off x="0" y="3080741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Günlük alınması gereken en az miktar 0.1</a:t>
          </a:r>
          <a:r>
            <a:rPr lang="en-US" sz="1700" kern="1200"/>
            <a:t>µ</a:t>
          </a:r>
          <a:r>
            <a:rPr lang="tr-TR" sz="1700" kern="1200"/>
            <a:t>g dır. </a:t>
          </a:r>
          <a:endParaRPr lang="en-US" sz="1700" kern="1200"/>
        </a:p>
      </dsp:txBody>
      <dsp:txXfrm>
        <a:off x="0" y="3080741"/>
        <a:ext cx="10891024" cy="616148"/>
      </dsp:txXfrm>
    </dsp:sp>
    <dsp:sp modelId="{80310F1F-9D0F-7F49-8BF4-1D24AA55126B}">
      <dsp:nvSpPr>
        <dsp:cNvPr id="0" name=""/>
        <dsp:cNvSpPr/>
      </dsp:nvSpPr>
      <dsp:spPr>
        <a:xfrm>
          <a:off x="0" y="3696890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890B3-BDE8-5243-B759-F0951AB27002}">
      <dsp:nvSpPr>
        <dsp:cNvPr id="0" name=""/>
        <dsp:cNvSpPr/>
      </dsp:nvSpPr>
      <dsp:spPr>
        <a:xfrm>
          <a:off x="0" y="3696890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Vücuttaki toplam cbl miktarı 3900</a:t>
          </a:r>
          <a:r>
            <a:rPr lang="en-US" sz="1700" kern="1200"/>
            <a:t>µ</a:t>
          </a:r>
          <a:r>
            <a:rPr lang="tr-TR" sz="1700" kern="1200"/>
            <a:t>g (800-11.000</a:t>
          </a:r>
          <a:r>
            <a:rPr lang="en-US" sz="1700" kern="1200"/>
            <a:t>µ</a:t>
          </a:r>
          <a:r>
            <a:rPr lang="tr-TR" sz="1700" kern="1200"/>
            <a:t>g)</a:t>
          </a:r>
          <a:endParaRPr lang="en-US" sz="1700" kern="1200"/>
        </a:p>
      </dsp:txBody>
      <dsp:txXfrm>
        <a:off x="0" y="3696890"/>
        <a:ext cx="10891024" cy="616148"/>
      </dsp:txXfrm>
    </dsp:sp>
    <dsp:sp modelId="{2EAF56ED-0023-3F43-BD56-F8CE4E91199B}">
      <dsp:nvSpPr>
        <dsp:cNvPr id="0" name=""/>
        <dsp:cNvSpPr/>
      </dsp:nvSpPr>
      <dsp:spPr>
        <a:xfrm>
          <a:off x="0" y="4313038"/>
          <a:ext cx="10891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6D5EA-F663-D043-B9F3-466F8A16CBBE}">
      <dsp:nvSpPr>
        <dsp:cNvPr id="0" name=""/>
        <dsp:cNvSpPr/>
      </dsp:nvSpPr>
      <dsp:spPr>
        <a:xfrm>
          <a:off x="0" y="4313038"/>
          <a:ext cx="10891024" cy="61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Vücuttan günlük kayıp ise 1-4</a:t>
          </a:r>
          <a:r>
            <a:rPr lang="en-US" sz="1700" kern="1200"/>
            <a:t>µ</a:t>
          </a:r>
          <a:r>
            <a:rPr lang="tr-TR" sz="1700" kern="1200"/>
            <a:t>g (toplam miktarın %0.1’i)</a:t>
          </a:r>
          <a:endParaRPr lang="en-US" sz="1700" kern="1200"/>
        </a:p>
      </dsp:txBody>
      <dsp:txXfrm>
        <a:off x="0" y="4313038"/>
        <a:ext cx="10891024" cy="616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F39BF-7261-EC43-8208-E872D5E636E3}">
      <dsp:nvSpPr>
        <dsp:cNvPr id="0" name=""/>
        <dsp:cNvSpPr/>
      </dsp:nvSpPr>
      <dsp:spPr>
        <a:xfrm>
          <a:off x="0" y="439559"/>
          <a:ext cx="6792942" cy="8384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Corrinoidler denen bir grubun üyesidir</a:t>
          </a:r>
          <a:endParaRPr lang="en-US" sz="2100" kern="1200"/>
        </a:p>
      </dsp:txBody>
      <dsp:txXfrm>
        <a:off x="40930" y="480489"/>
        <a:ext cx="6711082" cy="756591"/>
      </dsp:txXfrm>
    </dsp:sp>
    <dsp:sp modelId="{96FFED89-994E-E747-9D51-C1A489CE0368}">
      <dsp:nvSpPr>
        <dsp:cNvPr id="0" name=""/>
        <dsp:cNvSpPr/>
      </dsp:nvSpPr>
      <dsp:spPr>
        <a:xfrm>
          <a:off x="0" y="1338491"/>
          <a:ext cx="6792942" cy="838451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Yapı olarak hemoglobine benzer</a:t>
          </a:r>
          <a:endParaRPr lang="en-US" sz="2100" kern="1200"/>
        </a:p>
      </dsp:txBody>
      <dsp:txXfrm>
        <a:off x="40930" y="1379421"/>
        <a:ext cx="6711082" cy="756591"/>
      </dsp:txXfrm>
    </dsp:sp>
    <dsp:sp modelId="{A0A63838-E7CC-514A-89F0-36DD27CC9D4B}">
      <dsp:nvSpPr>
        <dsp:cNvPr id="0" name=""/>
        <dsp:cNvSpPr/>
      </dsp:nvSpPr>
      <dsp:spPr>
        <a:xfrm>
          <a:off x="0" y="2237422"/>
          <a:ext cx="6792942" cy="838451"/>
        </a:xfrm>
        <a:prstGeom prst="roundRect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4 pirol halkası (A,B,C,D) içerir</a:t>
          </a:r>
          <a:endParaRPr lang="en-US" sz="2100" kern="1200"/>
        </a:p>
      </dsp:txBody>
      <dsp:txXfrm>
        <a:off x="40930" y="2278352"/>
        <a:ext cx="6711082" cy="756591"/>
      </dsp:txXfrm>
    </dsp:sp>
    <dsp:sp modelId="{DB1100D6-5481-4D44-AA2E-99B0D8F98AA5}">
      <dsp:nvSpPr>
        <dsp:cNvPr id="0" name=""/>
        <dsp:cNvSpPr/>
      </dsp:nvSpPr>
      <dsp:spPr>
        <a:xfrm>
          <a:off x="0" y="3136353"/>
          <a:ext cx="6792942" cy="838451"/>
        </a:xfrm>
        <a:prstGeom prst="roundRect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Pirol halkası fosfodiesteraz bağı ile 5,6-dimetilbenzimidazole (ribonükleotid) halkasına bağlanır</a:t>
          </a:r>
          <a:endParaRPr lang="en-US" sz="2100" kern="1200"/>
        </a:p>
      </dsp:txBody>
      <dsp:txXfrm>
        <a:off x="40930" y="3177283"/>
        <a:ext cx="6711082" cy="756591"/>
      </dsp:txXfrm>
    </dsp:sp>
    <dsp:sp modelId="{0FE34CE9-6DCF-DF41-812C-EE19A18BA96D}">
      <dsp:nvSpPr>
        <dsp:cNvPr id="0" name=""/>
        <dsp:cNvSpPr/>
      </dsp:nvSpPr>
      <dsp:spPr>
        <a:xfrm>
          <a:off x="0" y="4035284"/>
          <a:ext cx="6792942" cy="838451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Pirol halkasının ortasında kobalt atomu bulunur.  Kobalt atomu R grubu (yan bağ) bağlar</a:t>
          </a:r>
          <a:endParaRPr lang="en-US" sz="2100" kern="1200"/>
        </a:p>
      </dsp:txBody>
      <dsp:txXfrm>
        <a:off x="40930" y="4076214"/>
        <a:ext cx="6711082" cy="7565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C6F59-5C91-BE4C-B04F-C31C6CFB2CD6}">
      <dsp:nvSpPr>
        <dsp:cNvPr id="0" name=""/>
        <dsp:cNvSpPr/>
      </dsp:nvSpPr>
      <dsp:spPr>
        <a:xfrm>
          <a:off x="257105" y="3052"/>
          <a:ext cx="3156796" cy="18940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/>
            <a:t>Besinlerde bulunan cbl’lerin büyük çoğunluğu proteinlere bağlıdır</a:t>
          </a:r>
          <a:endParaRPr lang="en-US" sz="2000" kern="1200"/>
        </a:p>
      </dsp:txBody>
      <dsp:txXfrm>
        <a:off x="257105" y="3052"/>
        <a:ext cx="3156796" cy="1894078"/>
      </dsp:txXfrm>
    </dsp:sp>
    <dsp:sp modelId="{55F08424-74E8-A045-A081-8E9C33582130}">
      <dsp:nvSpPr>
        <dsp:cNvPr id="0" name=""/>
        <dsp:cNvSpPr/>
      </dsp:nvSpPr>
      <dsp:spPr>
        <a:xfrm>
          <a:off x="3729581" y="3052"/>
          <a:ext cx="3156796" cy="18940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Vitamin B12’nin emilebilmesi için proteinlerden ayrılması gerekir.</a:t>
          </a:r>
          <a:endParaRPr lang="en-US" sz="2000" kern="1200"/>
        </a:p>
      </dsp:txBody>
      <dsp:txXfrm>
        <a:off x="3729581" y="3052"/>
        <a:ext cx="3156796" cy="1894078"/>
      </dsp:txXfrm>
    </dsp:sp>
    <dsp:sp modelId="{B420DB57-3F2C-924B-BF94-0DA89FA3C9BE}">
      <dsp:nvSpPr>
        <dsp:cNvPr id="0" name=""/>
        <dsp:cNvSpPr/>
      </dsp:nvSpPr>
      <dsp:spPr>
        <a:xfrm>
          <a:off x="7202058" y="3052"/>
          <a:ext cx="3156796" cy="18940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Mideye gelen cbl-protein kompleksi mide asidi ve proteazlarının etkisi ile parçalanır. Cbl serbet kalır.</a:t>
          </a:r>
          <a:endParaRPr lang="en-US" sz="2000" kern="1200"/>
        </a:p>
      </dsp:txBody>
      <dsp:txXfrm>
        <a:off x="7202058" y="3052"/>
        <a:ext cx="3156796" cy="1894078"/>
      </dsp:txXfrm>
    </dsp:sp>
    <dsp:sp modelId="{CF342F57-1473-9D42-90D6-618F68BD001E}">
      <dsp:nvSpPr>
        <dsp:cNvPr id="0" name=""/>
        <dsp:cNvSpPr/>
      </dsp:nvSpPr>
      <dsp:spPr>
        <a:xfrm>
          <a:off x="257105" y="2212810"/>
          <a:ext cx="3156796" cy="18940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Serbet kalan cbl, R-binder (kobalofilin, haptokorin) denen bir maddeye bağlanır. </a:t>
          </a:r>
          <a:endParaRPr lang="en-US" sz="2000" kern="1200"/>
        </a:p>
      </dsp:txBody>
      <dsp:txXfrm>
        <a:off x="257105" y="2212810"/>
        <a:ext cx="3156796" cy="1894078"/>
      </dsp:txXfrm>
    </dsp:sp>
    <dsp:sp modelId="{723EFAD1-1D90-3D48-BBAF-1C0BF4B8F38C}">
      <dsp:nvSpPr>
        <dsp:cNvPr id="0" name=""/>
        <dsp:cNvSpPr/>
      </dsp:nvSpPr>
      <dsp:spPr>
        <a:xfrm>
          <a:off x="3729581" y="2212810"/>
          <a:ext cx="3156796" cy="18940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Duedonuma gelen cbl-R binder kompleksi burda </a:t>
          </a:r>
          <a:r>
            <a:rPr lang="tr-TR" sz="2000" b="1" kern="1200"/>
            <a:t>(yüksek pH varlığında) </a:t>
          </a:r>
          <a:r>
            <a:rPr lang="tr-TR" sz="2000" kern="1200"/>
            <a:t>pankreatik enzimler tarafından parçalanarak cbl serbet hale gelir. </a:t>
          </a:r>
          <a:endParaRPr lang="en-US" sz="2000" kern="1200"/>
        </a:p>
      </dsp:txBody>
      <dsp:txXfrm>
        <a:off x="3729581" y="2212810"/>
        <a:ext cx="3156796" cy="1894078"/>
      </dsp:txXfrm>
    </dsp:sp>
    <dsp:sp modelId="{C14043E2-96A0-0A46-8A6C-ADF96A60ACB9}">
      <dsp:nvSpPr>
        <dsp:cNvPr id="0" name=""/>
        <dsp:cNvSpPr/>
      </dsp:nvSpPr>
      <dsp:spPr>
        <a:xfrm>
          <a:off x="7202058" y="2212810"/>
          <a:ext cx="3156796" cy="18940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Ekzokrin pankreas fonksiyon bozukluklarında cbl emilimi bozulabilir</a:t>
          </a:r>
          <a:endParaRPr lang="en-US" sz="2000" kern="1200"/>
        </a:p>
      </dsp:txBody>
      <dsp:txXfrm>
        <a:off x="7202058" y="2212810"/>
        <a:ext cx="3156796" cy="18940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5BB17-900F-D74C-8FA8-BC017B03F3ED}">
      <dsp:nvSpPr>
        <dsp:cNvPr id="0" name=""/>
        <dsp:cNvSpPr/>
      </dsp:nvSpPr>
      <dsp:spPr>
        <a:xfrm>
          <a:off x="0" y="13750"/>
          <a:ext cx="6207512" cy="10628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Pankretik enzimler tarafından serbestleştirilen cbl </a:t>
          </a:r>
          <a:r>
            <a:rPr lang="tr-TR" sz="1900" b="1" kern="1200"/>
            <a:t>intrensek faktör (IF) </a:t>
          </a:r>
          <a:r>
            <a:rPr lang="tr-TR" sz="1900" kern="1200"/>
            <a:t>denen bir moleküle bağlanır</a:t>
          </a:r>
          <a:endParaRPr lang="en-US" sz="1900" kern="1200"/>
        </a:p>
      </dsp:txBody>
      <dsp:txXfrm>
        <a:off x="51885" y="65635"/>
        <a:ext cx="6103742" cy="959101"/>
      </dsp:txXfrm>
    </dsp:sp>
    <dsp:sp modelId="{AB7F5697-5167-F14A-90EE-628D48E7CD8F}">
      <dsp:nvSpPr>
        <dsp:cNvPr id="0" name=""/>
        <dsp:cNvSpPr/>
      </dsp:nvSpPr>
      <dsp:spPr>
        <a:xfrm>
          <a:off x="0" y="1131342"/>
          <a:ext cx="6207512" cy="1062871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IF cbl’ni 1:1 yüksek affinitede bağlar</a:t>
          </a:r>
          <a:endParaRPr lang="en-US" sz="1900" kern="1200"/>
        </a:p>
      </dsp:txBody>
      <dsp:txXfrm>
        <a:off x="51885" y="1183227"/>
        <a:ext cx="6103742" cy="959101"/>
      </dsp:txXfrm>
    </dsp:sp>
    <dsp:sp modelId="{9022800B-E322-4C4F-8DB2-F0A5D3B58315}">
      <dsp:nvSpPr>
        <dsp:cNvPr id="0" name=""/>
        <dsp:cNvSpPr/>
      </dsp:nvSpPr>
      <dsp:spPr>
        <a:xfrm>
          <a:off x="0" y="2248934"/>
          <a:ext cx="6207512" cy="1062871"/>
        </a:xfrm>
        <a:prstGeom prst="roundRect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IF-Cbl kompleksi </a:t>
          </a:r>
          <a:r>
            <a:rPr lang="tr-TR" sz="1900" b="1" u="sng" kern="1200"/>
            <a:t>terminal ileumda</a:t>
          </a:r>
          <a:r>
            <a:rPr lang="tr-TR" sz="1900" kern="1200"/>
            <a:t> buluna </a:t>
          </a:r>
          <a:r>
            <a:rPr lang="tr-TR" sz="1900" b="1" kern="1200"/>
            <a:t>IF-Cbl resptörlerine (Cubulin) </a:t>
          </a:r>
          <a:r>
            <a:rPr lang="tr-TR" sz="1900" kern="1200"/>
            <a:t>bağlanarak reseptör mediated endositoz yoluyla emilir.</a:t>
          </a:r>
          <a:endParaRPr lang="en-US" sz="1900" kern="1200"/>
        </a:p>
      </dsp:txBody>
      <dsp:txXfrm>
        <a:off x="51885" y="2300819"/>
        <a:ext cx="6103742" cy="959101"/>
      </dsp:txXfrm>
    </dsp:sp>
    <dsp:sp modelId="{3E2071DB-0819-D749-85A7-B92BD7A743E1}">
      <dsp:nvSpPr>
        <dsp:cNvPr id="0" name=""/>
        <dsp:cNvSpPr/>
      </dsp:nvSpPr>
      <dsp:spPr>
        <a:xfrm>
          <a:off x="0" y="3366526"/>
          <a:ext cx="6207512" cy="1062871"/>
        </a:xfrm>
        <a:prstGeom prst="roundRect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Emilim için Ca++iyonuna ihtiyaç vardır. Metformin Ca ile şelasyon yaparak emilimi bozar.</a:t>
          </a:r>
          <a:endParaRPr lang="en-US" sz="1900" kern="1200"/>
        </a:p>
      </dsp:txBody>
      <dsp:txXfrm>
        <a:off x="51885" y="3418411"/>
        <a:ext cx="6103742" cy="959101"/>
      </dsp:txXfrm>
    </dsp:sp>
    <dsp:sp modelId="{CF2EA7DE-D8CE-4D41-A816-FBD187094F88}">
      <dsp:nvSpPr>
        <dsp:cNvPr id="0" name=""/>
        <dsp:cNvSpPr/>
      </dsp:nvSpPr>
      <dsp:spPr>
        <a:xfrm>
          <a:off x="0" y="4484118"/>
          <a:ext cx="6207512" cy="1062871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İF yokluğunda Vitamin B12’nin %2’den azı emilir(pasif diffüzyon?)</a:t>
          </a:r>
          <a:endParaRPr lang="en-US" sz="1900" kern="1200"/>
        </a:p>
      </dsp:txBody>
      <dsp:txXfrm>
        <a:off x="51885" y="4536003"/>
        <a:ext cx="6103742" cy="9591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635B1-780B-4137-A2A2-C6F26C67DCF6}">
      <dsp:nvSpPr>
        <dsp:cNvPr id="0" name=""/>
        <dsp:cNvSpPr/>
      </dsp:nvSpPr>
      <dsp:spPr>
        <a:xfrm>
          <a:off x="0" y="7375"/>
          <a:ext cx="7595629" cy="859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F709F-5C26-4994-A845-E80C125964F9}">
      <dsp:nvSpPr>
        <dsp:cNvPr id="0" name=""/>
        <dsp:cNvSpPr/>
      </dsp:nvSpPr>
      <dsp:spPr>
        <a:xfrm>
          <a:off x="259869" y="200667"/>
          <a:ext cx="472952" cy="4724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E8F50-6B8D-483A-AB3A-0CBCDCFD4DAD}">
      <dsp:nvSpPr>
        <dsp:cNvPr id="0" name=""/>
        <dsp:cNvSpPr/>
      </dsp:nvSpPr>
      <dsp:spPr>
        <a:xfrm>
          <a:off x="992692" y="7375"/>
          <a:ext cx="6543309" cy="96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84" tIns="102284" rIns="102284" bIns="1022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/>
            <a:t>IF (Castle faktörü) mide fundus ve korpusunda bulunan parietal hücreler tarafından salgılanan bir glikoproteindir</a:t>
          </a:r>
          <a:endParaRPr lang="en-US" sz="2000" kern="1200"/>
        </a:p>
      </dsp:txBody>
      <dsp:txXfrm>
        <a:off x="992692" y="7375"/>
        <a:ext cx="6543309" cy="966458"/>
      </dsp:txXfrm>
    </dsp:sp>
    <dsp:sp modelId="{D8D279CC-5112-457C-970E-3B13810AC5FD}">
      <dsp:nvSpPr>
        <dsp:cNvPr id="0" name=""/>
        <dsp:cNvSpPr/>
      </dsp:nvSpPr>
      <dsp:spPr>
        <a:xfrm>
          <a:off x="0" y="1215448"/>
          <a:ext cx="7595629" cy="859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45B48-F847-4755-A632-A865BF20F24A}">
      <dsp:nvSpPr>
        <dsp:cNvPr id="0" name=""/>
        <dsp:cNvSpPr/>
      </dsp:nvSpPr>
      <dsp:spPr>
        <a:xfrm>
          <a:off x="259869" y="1408740"/>
          <a:ext cx="472952" cy="4724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FA413-7443-409D-B0AF-F95CEDD3F16B}">
      <dsp:nvSpPr>
        <dsp:cNvPr id="0" name=""/>
        <dsp:cNvSpPr/>
      </dsp:nvSpPr>
      <dsp:spPr>
        <a:xfrm>
          <a:off x="992692" y="1215448"/>
          <a:ext cx="6543309" cy="96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84" tIns="102284" rIns="102284" bIns="1022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Vitamin B12’nin (ekstensek faktör) emilimi için zorunludur</a:t>
          </a:r>
          <a:endParaRPr lang="en-US" sz="2000" kern="1200"/>
        </a:p>
      </dsp:txBody>
      <dsp:txXfrm>
        <a:off x="992692" y="1215448"/>
        <a:ext cx="6543309" cy="966458"/>
      </dsp:txXfrm>
    </dsp:sp>
    <dsp:sp modelId="{A149F64E-E18B-4EC6-B0BB-788C594A52EF}">
      <dsp:nvSpPr>
        <dsp:cNvPr id="0" name=""/>
        <dsp:cNvSpPr/>
      </dsp:nvSpPr>
      <dsp:spPr>
        <a:xfrm>
          <a:off x="0" y="2423521"/>
          <a:ext cx="7595629" cy="859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AF3BE-FEEF-4CBB-AE8A-000A6BE78D66}">
      <dsp:nvSpPr>
        <dsp:cNvPr id="0" name=""/>
        <dsp:cNvSpPr/>
      </dsp:nvSpPr>
      <dsp:spPr>
        <a:xfrm>
          <a:off x="259869" y="2616813"/>
          <a:ext cx="472952" cy="4724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137A0-C45E-410F-8C05-171AB9DE32FD}">
      <dsp:nvSpPr>
        <dsp:cNvPr id="0" name=""/>
        <dsp:cNvSpPr/>
      </dsp:nvSpPr>
      <dsp:spPr>
        <a:xfrm>
          <a:off x="992692" y="2423521"/>
          <a:ext cx="6543309" cy="96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84" tIns="102284" rIns="102284" bIns="1022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IF sadece cbl’leri bağlar, kobalamin analoğlarını bağlamaz.</a:t>
          </a:r>
          <a:endParaRPr lang="en-US" sz="2000" kern="1200"/>
        </a:p>
      </dsp:txBody>
      <dsp:txXfrm>
        <a:off x="992692" y="2423521"/>
        <a:ext cx="6543309" cy="966458"/>
      </dsp:txXfrm>
    </dsp:sp>
    <dsp:sp modelId="{FD1E0D75-FC5C-4348-97AE-30BD83383EE9}">
      <dsp:nvSpPr>
        <dsp:cNvPr id="0" name=""/>
        <dsp:cNvSpPr/>
      </dsp:nvSpPr>
      <dsp:spPr>
        <a:xfrm>
          <a:off x="0" y="3631594"/>
          <a:ext cx="7595629" cy="859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BB76E-E326-4BAC-8089-6201ABFA6E26}">
      <dsp:nvSpPr>
        <dsp:cNvPr id="0" name=""/>
        <dsp:cNvSpPr/>
      </dsp:nvSpPr>
      <dsp:spPr>
        <a:xfrm>
          <a:off x="259869" y="3824886"/>
          <a:ext cx="472952" cy="4724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113B0-B056-4284-99F6-DC15C70D8A51}">
      <dsp:nvSpPr>
        <dsp:cNvPr id="0" name=""/>
        <dsp:cNvSpPr/>
      </dsp:nvSpPr>
      <dsp:spPr>
        <a:xfrm>
          <a:off x="992692" y="3631594"/>
          <a:ext cx="6543309" cy="96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84" tIns="102284" rIns="102284" bIns="1022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/>
            <a:t>IF salgılanması asid salgılanmasına paralellik gösterir.</a:t>
          </a:r>
          <a:endParaRPr lang="en-US" sz="2000" kern="1200"/>
        </a:p>
      </dsp:txBody>
      <dsp:txXfrm>
        <a:off x="992692" y="3631594"/>
        <a:ext cx="6543309" cy="966458"/>
      </dsp:txXfrm>
    </dsp:sp>
    <dsp:sp modelId="{F8C5E73F-20E8-4736-999A-BEC223A50D0F}">
      <dsp:nvSpPr>
        <dsp:cNvPr id="0" name=""/>
        <dsp:cNvSpPr/>
      </dsp:nvSpPr>
      <dsp:spPr>
        <a:xfrm>
          <a:off x="0" y="4839667"/>
          <a:ext cx="7595629" cy="859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9E6CA-281D-4356-9633-2F3A92FC8EA6}">
      <dsp:nvSpPr>
        <dsp:cNvPr id="0" name=""/>
        <dsp:cNvSpPr/>
      </dsp:nvSpPr>
      <dsp:spPr>
        <a:xfrm>
          <a:off x="259869" y="5032959"/>
          <a:ext cx="472952" cy="4724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0665B-921E-4003-ABE4-A10AE7F6C6DC}">
      <dsp:nvSpPr>
        <dsp:cNvPr id="0" name=""/>
        <dsp:cNvSpPr/>
      </dsp:nvSpPr>
      <dsp:spPr>
        <a:xfrm>
          <a:off x="992692" y="4839667"/>
          <a:ext cx="6543309" cy="96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84" tIns="102284" rIns="102284" bIns="1022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H-2 resptör blokörleri, atropin, vagatomi ve somatostatin inhibe eder</a:t>
          </a:r>
          <a:endParaRPr lang="en-US" sz="2000" kern="1200"/>
        </a:p>
      </dsp:txBody>
      <dsp:txXfrm>
        <a:off x="992692" y="4839667"/>
        <a:ext cx="6543309" cy="9664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BDB67-C24F-6048-B2A8-B4406A2A7588}">
      <dsp:nvSpPr>
        <dsp:cNvPr id="0" name=""/>
        <dsp:cNvSpPr/>
      </dsp:nvSpPr>
      <dsp:spPr>
        <a:xfrm>
          <a:off x="0" y="88556"/>
          <a:ext cx="3260860" cy="1956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>
              <a:solidFill>
                <a:schemeClr val="tx1"/>
              </a:solidFill>
            </a:rPr>
            <a:t>MA:38.000, beta globulin</a:t>
          </a:r>
          <a:endParaRPr lang="en-US" sz="2500" kern="1200">
            <a:solidFill>
              <a:schemeClr val="tx1"/>
            </a:solidFill>
          </a:endParaRPr>
        </a:p>
      </dsp:txBody>
      <dsp:txXfrm>
        <a:off x="0" y="88556"/>
        <a:ext cx="3260860" cy="1956516"/>
      </dsp:txXfrm>
    </dsp:sp>
    <dsp:sp modelId="{F5123E31-8CA3-7A4B-98F0-0192D0988A0C}">
      <dsp:nvSpPr>
        <dsp:cNvPr id="0" name=""/>
        <dsp:cNvSpPr/>
      </dsp:nvSpPr>
      <dsp:spPr>
        <a:xfrm>
          <a:off x="3586947" y="88556"/>
          <a:ext cx="3260860" cy="1956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 dirty="0" err="1">
              <a:solidFill>
                <a:schemeClr val="tx1"/>
              </a:solidFill>
            </a:rPr>
            <a:t>Hepatosit</a:t>
          </a:r>
          <a:r>
            <a:rPr lang="tr-TR" sz="2500" b="1" kern="1200" dirty="0">
              <a:solidFill>
                <a:schemeClr val="tx1"/>
              </a:solidFill>
            </a:rPr>
            <a:t>, </a:t>
          </a:r>
          <a:r>
            <a:rPr lang="tr-TR" sz="2500" b="1" kern="1200" dirty="0" err="1">
              <a:solidFill>
                <a:schemeClr val="tx1"/>
              </a:solidFill>
            </a:rPr>
            <a:t>fibroblast</a:t>
          </a:r>
          <a:r>
            <a:rPr lang="tr-TR" sz="2500" b="1" kern="1200" dirty="0">
              <a:solidFill>
                <a:schemeClr val="tx1"/>
              </a:solidFill>
            </a:rPr>
            <a:t> </a:t>
          </a:r>
          <a:r>
            <a:rPr lang="tr-TR" sz="2500" b="1" kern="1200" dirty="0" err="1">
              <a:solidFill>
                <a:schemeClr val="tx1"/>
              </a:solidFill>
            </a:rPr>
            <a:t>makrofaj</a:t>
          </a:r>
          <a:r>
            <a:rPr lang="tr-TR" sz="2500" b="1" kern="1200" dirty="0">
              <a:solidFill>
                <a:schemeClr val="tx1"/>
              </a:solidFill>
            </a:rPr>
            <a:t>, </a:t>
          </a:r>
          <a:r>
            <a:rPr lang="tr-TR" sz="2500" b="1" kern="1200" dirty="0" err="1">
              <a:solidFill>
                <a:schemeClr val="tx1"/>
              </a:solidFill>
            </a:rPr>
            <a:t>endotelial</a:t>
          </a:r>
          <a:r>
            <a:rPr lang="tr-TR" sz="2500" b="1" kern="1200" dirty="0">
              <a:solidFill>
                <a:schemeClr val="tx1"/>
              </a:solidFill>
            </a:rPr>
            <a:t> hücreler tarafından sentezlenir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3586947" y="88556"/>
        <a:ext cx="3260860" cy="1956516"/>
      </dsp:txXfrm>
    </dsp:sp>
    <dsp:sp modelId="{590AE687-B9A3-0A49-9A00-5D9CF135D24F}">
      <dsp:nvSpPr>
        <dsp:cNvPr id="0" name=""/>
        <dsp:cNvSpPr/>
      </dsp:nvSpPr>
      <dsp:spPr>
        <a:xfrm>
          <a:off x="7105220" y="95991"/>
          <a:ext cx="3260860" cy="19565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 dirty="0" err="1">
              <a:solidFill>
                <a:schemeClr val="tx1"/>
              </a:solidFill>
            </a:rPr>
            <a:t>Kobalaminleri</a:t>
          </a:r>
          <a:r>
            <a:rPr lang="tr-TR" sz="2500" b="1" kern="1200" dirty="0">
              <a:solidFill>
                <a:schemeClr val="tx1"/>
              </a:solidFill>
            </a:rPr>
            <a:t> bağırsaktan karaciğere ve diğer dokulara taşır.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7105220" y="95991"/>
        <a:ext cx="3260860" cy="1956516"/>
      </dsp:txXfrm>
    </dsp:sp>
    <dsp:sp modelId="{D7D1F31E-222C-B149-9E66-D86FE4F215A4}">
      <dsp:nvSpPr>
        <dsp:cNvPr id="0" name=""/>
        <dsp:cNvSpPr/>
      </dsp:nvSpPr>
      <dsp:spPr>
        <a:xfrm>
          <a:off x="0" y="2371159"/>
          <a:ext cx="3260860" cy="1956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u="sng" kern="1200">
              <a:solidFill>
                <a:schemeClr val="tx1"/>
              </a:solidFill>
            </a:rPr>
            <a:t>Fizyolojik açıdan en önemli taşıyıcıdır</a:t>
          </a:r>
          <a:r>
            <a:rPr lang="tr-TR" sz="2500" b="1" kern="1200">
              <a:solidFill>
                <a:schemeClr val="tx1"/>
              </a:solidFill>
            </a:rPr>
            <a:t>, ancak kobalaminlerin %10-30’unu taşır</a:t>
          </a:r>
          <a:endParaRPr lang="en-US" sz="2500" kern="1200">
            <a:solidFill>
              <a:schemeClr val="tx1"/>
            </a:solidFill>
          </a:endParaRPr>
        </a:p>
      </dsp:txBody>
      <dsp:txXfrm>
        <a:off x="0" y="2371159"/>
        <a:ext cx="3260860" cy="1956516"/>
      </dsp:txXfrm>
    </dsp:sp>
    <dsp:sp modelId="{3B520496-4621-124D-BA03-8CF28F50EDB2}">
      <dsp:nvSpPr>
        <dsp:cNvPr id="0" name=""/>
        <dsp:cNvSpPr/>
      </dsp:nvSpPr>
      <dsp:spPr>
        <a:xfrm>
          <a:off x="3586947" y="2371159"/>
          <a:ext cx="3260860" cy="1956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>
              <a:solidFill>
                <a:schemeClr val="tx1"/>
              </a:solidFill>
            </a:rPr>
            <a:t>Dokudaki reseptörler tarafından tutulur</a:t>
          </a:r>
          <a:endParaRPr lang="en-US" sz="2500" kern="1200">
            <a:solidFill>
              <a:schemeClr val="tx1"/>
            </a:solidFill>
          </a:endParaRPr>
        </a:p>
      </dsp:txBody>
      <dsp:txXfrm>
        <a:off x="3586947" y="2371159"/>
        <a:ext cx="3260860" cy="1956516"/>
      </dsp:txXfrm>
    </dsp:sp>
    <dsp:sp modelId="{AC4E5E7C-F14E-FE4C-82C2-B5C746F2EF39}">
      <dsp:nvSpPr>
        <dsp:cNvPr id="0" name=""/>
        <dsp:cNvSpPr/>
      </dsp:nvSpPr>
      <dsp:spPr>
        <a:xfrm>
          <a:off x="7173894" y="2371159"/>
          <a:ext cx="3260860" cy="1956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>
              <a:solidFill>
                <a:schemeClr val="tx1"/>
              </a:solidFill>
            </a:rPr>
            <a:t>Metilkobalamin, adenozilkobalamin ve analogları bağlar</a:t>
          </a:r>
          <a:endParaRPr lang="en-US" sz="2500" kern="1200">
            <a:solidFill>
              <a:schemeClr val="tx1"/>
            </a:solidFill>
          </a:endParaRPr>
        </a:p>
      </dsp:txBody>
      <dsp:txXfrm>
        <a:off x="7173894" y="2371159"/>
        <a:ext cx="3260860" cy="1956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FD4E7-4E6D-614C-B8C7-83134215A896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D8BA9-C8AE-9B4C-B11B-1729A3E019B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866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122B65BE-F0BD-C74E-87F3-EE8DE0FDB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B8FFAE-C533-CB49-A40D-400DE55CC61D}" type="slidenum">
              <a:rPr lang="tr-TR" altLang="tr-TR"/>
              <a:pPr>
                <a:spcBef>
                  <a:spcPct val="0"/>
                </a:spcBef>
              </a:pPr>
              <a:t>2</a:t>
            </a:fld>
            <a:endParaRPr lang="tr-TR" altLang="tr-T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1D285F7A-A3C9-5340-9C8D-FF313B73F4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113A2F25-F69E-3A48-A61A-74F2E83E2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>
            <a:extLst>
              <a:ext uri="{FF2B5EF4-FFF2-40B4-BE49-F238E27FC236}">
                <a16:creationId xmlns:a16="http://schemas.microsoft.com/office/drawing/2014/main" id="{881E1F7A-C104-1544-B12F-1213F1B01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>
            <a:extLst>
              <a:ext uri="{FF2B5EF4-FFF2-40B4-BE49-F238E27FC236}">
                <a16:creationId xmlns:a16="http://schemas.microsoft.com/office/drawing/2014/main" id="{4031F061-9E02-1842-AE4A-31DBDACE4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EEE20592-83E6-F841-A903-9296E038E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4E89F1-36AA-994A-B69F-A587E3799F3A}" type="slidenum">
              <a:rPr lang="tr-TR" altLang="tr-TR"/>
              <a:pPr>
                <a:spcBef>
                  <a:spcPct val="0"/>
                </a:spcBef>
              </a:pPr>
              <a:t>11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4AABEC74-A335-0E48-B0DB-C4460C570C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1E4CDA-C249-7142-850B-DD1BDD51A60A}" type="slidenum">
              <a:rPr lang="tr-TR" altLang="tr-TR"/>
              <a:pPr>
                <a:spcBef>
                  <a:spcPct val="0"/>
                </a:spcBef>
              </a:pPr>
              <a:t>12</a:t>
            </a:fld>
            <a:endParaRPr lang="tr-TR" altLang="tr-T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53D29275-3CBE-594E-9FD6-AB0EE28F8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40354C6-E502-7446-8DA8-B2255EA48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26567823-D67D-4A46-A2DB-91B37D8B76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03B6AB-ECD5-8444-897C-CCEA4701A7DB}" type="slidenum">
              <a:rPr lang="tr-TR" altLang="tr-TR"/>
              <a:pPr>
                <a:spcBef>
                  <a:spcPct val="0"/>
                </a:spcBef>
              </a:pPr>
              <a:t>13</a:t>
            </a:fld>
            <a:endParaRPr lang="tr-TR" altLang="tr-T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80ADA268-3CAC-A647-9BE2-F8760D917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E858E7A0-8392-A949-AEB6-971C8591A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FA66A9A1-34BD-0842-B904-C52F01649E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F35E04-9B98-EE47-96AB-57C70406FBA9}" type="slidenum">
              <a:rPr lang="tr-TR" altLang="tr-TR"/>
              <a:pPr>
                <a:spcBef>
                  <a:spcPct val="0"/>
                </a:spcBef>
              </a:pPr>
              <a:t>14</a:t>
            </a:fld>
            <a:endParaRPr lang="tr-TR" altLang="tr-T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29D42B76-B0D9-D14F-89B5-C8AE462E19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EE42B1F-B248-F14D-915E-07855EF9F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FA545A5E-5FB8-6144-95F9-0BB69A621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092936-099A-E64B-A9F8-038E7B71E0FF}" type="slidenum">
              <a:rPr lang="tr-TR" altLang="tr-TR"/>
              <a:pPr>
                <a:spcBef>
                  <a:spcPct val="0"/>
                </a:spcBef>
              </a:pPr>
              <a:t>15</a:t>
            </a:fld>
            <a:endParaRPr lang="tr-TR" altLang="tr-T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A729865-E4CA-A046-8CC2-EB575D83F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D1E5E460-1EB6-6C4E-810C-DCAA23190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6782D4E8-4890-684D-BE07-CC942A554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9A8C4-F304-A94D-8E40-21FFEBD02E1D}" type="slidenum">
              <a:rPr lang="tr-TR" altLang="tr-TR"/>
              <a:pPr>
                <a:spcBef>
                  <a:spcPct val="0"/>
                </a:spcBef>
              </a:pPr>
              <a:t>17</a:t>
            </a:fld>
            <a:endParaRPr lang="tr-TR" altLang="tr-T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C209C876-6AB8-9F4F-8D8B-7629250E5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3E194170-E274-DE41-9A1D-02263E484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E6B6300C-0AF1-674F-84D2-1CF094BBA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8D3F7B-A150-6845-B8D2-6F4E9E08D68A}" type="slidenum">
              <a:rPr lang="tr-TR" altLang="tr-TR"/>
              <a:pPr>
                <a:spcBef>
                  <a:spcPct val="0"/>
                </a:spcBef>
              </a:pPr>
              <a:t>18</a:t>
            </a:fld>
            <a:endParaRPr lang="tr-TR" altLang="tr-T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5B3F32E5-890A-D245-BD43-916424A93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54FE64BA-5FAB-3C49-AAEF-03D15845E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5A5E7906-AD3E-D049-B5FB-DD3A2B2232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1CA4D9-E816-D54B-A6B2-0BE268D1F032}" type="slidenum">
              <a:rPr lang="tr-TR" altLang="tr-TR"/>
              <a:pPr>
                <a:spcBef>
                  <a:spcPct val="0"/>
                </a:spcBef>
              </a:pPr>
              <a:t>19</a:t>
            </a:fld>
            <a:endParaRPr lang="tr-TR" altLang="tr-T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9FAE42E-CE4A-114B-8294-95B5C8659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4649A6F4-8EF7-4945-9616-4EDA13242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3E76B62C-1B35-1D45-B83F-A73C0A719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4AD899-11E6-2F43-80EF-85FDED434CDA}" type="slidenum">
              <a:rPr lang="tr-TR" altLang="tr-TR"/>
              <a:pPr>
                <a:spcBef>
                  <a:spcPct val="0"/>
                </a:spcBef>
              </a:pPr>
              <a:t>20</a:t>
            </a:fld>
            <a:endParaRPr lang="tr-TR" altLang="tr-T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A6FE8B14-C5D2-3545-8B97-EF274F7E5C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C628D191-2BDA-3243-9940-A232A96491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867914CB-DD33-2D43-B2AF-920DF50170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3FA9A1-D05E-AD4A-9D6A-D9812B636CBC}" type="slidenum">
              <a:rPr lang="tr-TR" altLang="tr-TR"/>
              <a:pPr>
                <a:spcBef>
                  <a:spcPct val="0"/>
                </a:spcBef>
              </a:pPr>
              <a:t>21</a:t>
            </a:fld>
            <a:endParaRPr lang="tr-TR" altLang="tr-T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984D0932-2565-F549-8607-A3B065CF0C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EAE951F5-C5F9-0047-801E-4A7A25629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1593A79F-5F31-5A49-99BB-0136A5695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8383D3-D8F3-4941-B7F6-A5F4DEF16B8B}" type="slidenum">
              <a:rPr lang="tr-TR" altLang="tr-TR"/>
              <a:pPr>
                <a:spcBef>
                  <a:spcPct val="0"/>
                </a:spcBef>
              </a:pPr>
              <a:t>3</a:t>
            </a:fld>
            <a:endParaRPr lang="tr-TR" altLang="tr-T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01828033-7D74-E94A-8DCE-461D05C84C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01A12751-88E8-5C4E-9A73-96D68CAEA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33415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29140F75-0F48-1841-8F0A-F47F38B0C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A2C321-7961-BA47-A403-BD5A11B0FC8F}" type="slidenum">
              <a:rPr lang="tr-TR" altLang="tr-TR"/>
              <a:pPr>
                <a:spcBef>
                  <a:spcPct val="0"/>
                </a:spcBef>
              </a:pPr>
              <a:t>22</a:t>
            </a:fld>
            <a:endParaRPr lang="tr-TR" altLang="tr-T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6C9DD7B8-62BA-F948-A3AC-C4EF54EA05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A5C61A19-8511-B94D-B42B-9D9734286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B5B8CE3A-EB1D-A447-B147-3826FCA7B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713BF5-EA4E-2947-8EEE-E4D483E624CD}" type="slidenum">
              <a:rPr lang="tr-TR" altLang="tr-TR"/>
              <a:pPr>
                <a:spcBef>
                  <a:spcPct val="0"/>
                </a:spcBef>
              </a:pPr>
              <a:t>23</a:t>
            </a:fld>
            <a:endParaRPr lang="tr-TR" altLang="tr-T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EE1E3E8D-991B-1C47-86B2-95395DABA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BDD67FEB-8561-E347-A89B-C0CBED7A4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8FE12072-1B9C-C54E-A3F0-ECED18826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7622E2-E9F6-B840-9510-0463FA9887E5}" type="slidenum">
              <a:rPr lang="tr-TR" altLang="tr-TR"/>
              <a:pPr>
                <a:spcBef>
                  <a:spcPct val="0"/>
                </a:spcBef>
              </a:pPr>
              <a:t>24</a:t>
            </a:fld>
            <a:endParaRPr lang="tr-TR" altLang="tr-T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0E03FE4B-DF1A-5C4E-9D6D-75A0E3A30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D9FF5C9-19DD-0740-8E00-5AA97F7C4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FC1A9DE6-BD71-AB47-9A72-6CD9BA2DB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B48710-8CDA-EA4A-B3C7-2192B5CC31FA}" type="slidenum">
              <a:rPr lang="tr-TR" altLang="tr-TR"/>
              <a:pPr>
                <a:spcBef>
                  <a:spcPct val="0"/>
                </a:spcBef>
              </a:pPr>
              <a:t>25</a:t>
            </a:fld>
            <a:endParaRPr lang="tr-TR" altLang="tr-T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41251362-ECFB-4649-869B-E4495E754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494C2962-5BC8-5E4C-A365-5789FBDF9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77C03C4B-D60F-F44B-BEB5-90A73C5C5B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314AE2-061E-4840-926A-123D8380CBCF}" type="slidenum">
              <a:rPr lang="tr-TR" altLang="tr-TR"/>
              <a:pPr>
                <a:spcBef>
                  <a:spcPct val="0"/>
                </a:spcBef>
              </a:pPr>
              <a:t>26</a:t>
            </a:fld>
            <a:endParaRPr lang="tr-TR" altLang="tr-T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E0FA9A66-6181-7641-949A-2B1A28FFB9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2F79A7E0-E6B8-3F44-AEDB-1DE17FAD0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A460475-F1FF-1543-9E53-CB7E07540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EF949B-E53C-6249-948A-E43D5BF6AF65}" type="slidenum">
              <a:rPr lang="tr-TR" altLang="tr-TR"/>
              <a:pPr>
                <a:spcBef>
                  <a:spcPct val="0"/>
                </a:spcBef>
              </a:pPr>
              <a:t>27</a:t>
            </a:fld>
            <a:endParaRPr lang="tr-TR" altLang="tr-T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7193656E-1834-3245-BB92-DC56A3DD9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D19E4434-DC87-E04B-9D30-79F22E14D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6CA6351F-A686-DB45-877B-846DD6142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4D1252-4F83-C04C-9AE3-9D9392591E26}" type="slidenum">
              <a:rPr lang="tr-TR" altLang="tr-TR"/>
              <a:pPr>
                <a:spcBef>
                  <a:spcPct val="0"/>
                </a:spcBef>
              </a:pPr>
              <a:t>28</a:t>
            </a:fld>
            <a:endParaRPr lang="tr-TR" altLang="tr-T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541D61F5-FA17-E54A-9FFA-E0251CE02A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41781A6-1DF4-224A-B2B9-666CAF2BD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8DBFFD45-E24A-6A4C-A6B0-6431A4B346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CF084D-F597-9046-9DCD-812AF2AA07B8}" type="slidenum">
              <a:rPr lang="tr-TR" altLang="tr-TR"/>
              <a:pPr>
                <a:spcBef>
                  <a:spcPct val="0"/>
                </a:spcBef>
              </a:pPr>
              <a:t>29</a:t>
            </a:fld>
            <a:endParaRPr lang="tr-TR" altLang="tr-TR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F53C6A8C-A209-FA41-A0E4-2BBC28E516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B0B9DC59-6A9B-0943-97A4-4A79C1C3F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1B8188A3-5F09-7344-94E5-D51114987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F6191C-6168-E647-A2D9-46FE2BF51116}" type="slidenum">
              <a:rPr lang="tr-TR" altLang="tr-TR"/>
              <a:pPr>
                <a:spcBef>
                  <a:spcPct val="0"/>
                </a:spcBef>
              </a:pPr>
              <a:t>30</a:t>
            </a:fld>
            <a:endParaRPr lang="tr-TR" altLang="tr-TR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768AFC53-268E-7A40-ABDB-79E0D6A9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68DDC0D4-487B-5548-809C-1F5A2AD123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E35442DF-EF3C-E840-9AF1-AF63A223A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C3B37B-3A95-1B4C-A98F-24C7050822A4}" type="slidenum">
              <a:rPr lang="tr-TR" altLang="tr-TR"/>
              <a:pPr>
                <a:spcBef>
                  <a:spcPct val="0"/>
                </a:spcBef>
              </a:pPr>
              <a:t>31</a:t>
            </a:fld>
            <a:endParaRPr lang="tr-TR" altLang="tr-TR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5DF07A4F-2B43-E44D-8676-07DEDBB43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9915F4C-3E3F-9344-BD83-B4D45AD3D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689AA376-573A-C840-B8B3-38F6B69849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801009-6B24-DF47-B6F4-66A365FD8115}" type="slidenum">
              <a:rPr lang="tr-TR" altLang="tr-TR"/>
              <a:pPr>
                <a:spcBef>
                  <a:spcPct val="0"/>
                </a:spcBef>
              </a:pPr>
              <a:t>4</a:t>
            </a:fld>
            <a:endParaRPr lang="tr-TR" altLang="tr-T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60176D2C-2623-1E41-96C3-D5F89C75C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E4594F8F-EF0F-BE4C-BA7B-B5C11BCFE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C5E27FB1-7CE8-6B4F-8807-CD8B87BA8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940CA8-11A4-EF46-8185-4F40D4DD9987}" type="slidenum">
              <a:rPr lang="tr-TR" altLang="tr-TR"/>
              <a:pPr>
                <a:spcBef>
                  <a:spcPct val="0"/>
                </a:spcBef>
              </a:pPr>
              <a:t>32</a:t>
            </a:fld>
            <a:endParaRPr lang="tr-TR" altLang="tr-TR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25F1FE1F-609F-4E46-9E21-4E5A81288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53C74B23-7EE5-EB45-8B46-7FE87486F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Hemolitik anemiler eritrositlerin normal yaflam sürelerinin eritrosit d›fl› sebeplere veya eritrositlerin kendilerine ait yap›sal de¤iflikliklere ba¤l› olarak k›- salmas›ndan kaynaklanan bir anemi grubudur. Normal koflullarda eritrositlerin yaflam süresi 120 gündür. Hemolitik anemilerde bu süre k›salm›flt›r. Erken eritrosit y›k›m›na, kemik ili¤i eritrosit yap›m›n› artt›rarak cevap verir ve gerekti¤inde eritrosit yap›m›n› 6-7 kat artt›rabilecek yedek güce sahiptir. Eritrosit yap›m›ndaki art›fl›n, eritrosit y›k›m›ndaki art›fl› karfl›layabildi¤i ve aneminin görülmedi¤i durumda "kompanse hemolitik anemi"den bahsedilir. Bu durum s›kl›kla efllik eden bir baflka hastal›¤›n hemolitik komponenti olarak ortaya ç›kar ve hemolitik anemilerle kar›flmas›na neden olabilir. Eritrosit y›k›m›- n›n art›fl›yla kompansasyon kapasitesi afl›ld›¤›nda anemi ve buna ba¤l› klinik bulgular ortaya ç›kmaya bafllar. Burada, "hemolitik anemi" teriminin kullan›lmas› uygun olacakt›r.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/>
          </a:p>
        </p:txBody>
      </p:sp>
      <p:sp>
        <p:nvSpPr>
          <p:cNvPr id="235" name="Google Shape;2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6" name="Google Shape;23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3" name="Google Shape;2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49" name="Google Shape;24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/>
          </a:p>
        </p:txBody>
      </p:sp>
      <p:sp>
        <p:nvSpPr>
          <p:cNvPr id="274" name="Google Shape;27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75" name="Google Shape;27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/>
          </a:p>
        </p:txBody>
      </p:sp>
      <p:sp>
        <p:nvSpPr>
          <p:cNvPr id="281" name="Google Shape;28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82" name="Google Shape;28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8FFD307-9C8F-F849-BA42-45AB2F138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E926C6-8A33-DB40-BC79-FC3CF9601BA3}" type="slidenum">
              <a:rPr lang="tr-TR" altLang="tr-TR"/>
              <a:pPr>
                <a:spcBef>
                  <a:spcPct val="0"/>
                </a:spcBef>
              </a:pPr>
              <a:t>5</a:t>
            </a:fld>
            <a:endParaRPr lang="tr-TR" altLang="tr-T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22123064-A798-5046-AA66-B243AFDF5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21793815-0C96-8445-A038-AEC0CA102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7" name="Google Shape;29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/>
          </a:p>
        </p:txBody>
      </p:sp>
      <p:sp>
        <p:nvSpPr>
          <p:cNvPr id="312" name="Google Shape;3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13" name="Google Shape;31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/>
          </a:p>
        </p:txBody>
      </p:sp>
      <p:sp>
        <p:nvSpPr>
          <p:cNvPr id="320" name="Google Shape;3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1" name="Google Shape;32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/>
          </a:p>
        </p:txBody>
      </p:sp>
      <p:sp>
        <p:nvSpPr>
          <p:cNvPr id="337" name="Google Shape;33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38" name="Google Shape;33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/>
          </a:p>
        </p:txBody>
      </p:sp>
      <p:sp>
        <p:nvSpPr>
          <p:cNvPr id="344" name="Google Shape;34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45" name="Google Shape;34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51" name="Google Shape;35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Fig. 8-39</a:t>
            </a:r>
            <a:r>
              <a:rPr lang="en-US"/>
              <a:t> Autoimmune hemolytic anemia with associated chronic lymphocytic leukemia: peripheral blood film showing red cell polychromasia spherocytosis and increased numbers of lymphocytes.  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58" name="Google Shape;35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Fig. 8-40</a:t>
            </a:r>
            <a:r>
              <a:rPr lang="en-US"/>
              <a:t> Autoimmune hemolytic anemia (cold type): peripheral blood film showing autoagglutination of red cells.  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/>
          </a:p>
        </p:txBody>
      </p:sp>
      <p:sp>
        <p:nvSpPr>
          <p:cNvPr id="365" name="Google Shape;36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66" name="Google Shape;36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B84EA926-70A7-1F4A-BDAD-FD39453C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C146D2-7A35-D048-AD69-E110C2002B82}" type="slidenum">
              <a:rPr lang="tr-TR" altLang="tr-TR"/>
              <a:pPr>
                <a:spcBef>
                  <a:spcPct val="0"/>
                </a:spcBef>
              </a:pPr>
              <a:t>6</a:t>
            </a:fld>
            <a:endParaRPr lang="tr-TR" altLang="tr-T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72D3C3EA-2F29-FB48-A00D-706253B26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76B11B2-C779-F840-A54A-DD1D0E77C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/>
          </a:p>
        </p:txBody>
      </p:sp>
      <p:sp>
        <p:nvSpPr>
          <p:cNvPr id="372" name="Google Shape;37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73" name="Google Shape;37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/>
          </a:p>
        </p:txBody>
      </p:sp>
      <p:sp>
        <p:nvSpPr>
          <p:cNvPr id="379" name="Google Shape;37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80" name="Google Shape;38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/>
          </a:p>
        </p:txBody>
      </p:sp>
      <p:sp>
        <p:nvSpPr>
          <p:cNvPr id="386" name="Google Shape;38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87" name="Google Shape;38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/>
          </a:p>
        </p:txBody>
      </p:sp>
      <p:sp>
        <p:nvSpPr>
          <p:cNvPr id="411" name="Google Shape;41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2" name="Google Shape;41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/>
          </a:p>
        </p:txBody>
      </p:sp>
      <p:sp>
        <p:nvSpPr>
          <p:cNvPr id="424" name="Google Shape;42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25" name="Google Shape;42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D8BA9-C8AE-9B4C-B11B-1729A3E019B8}" type="slidenum">
              <a:rPr lang="tr-TR" smtClean="0"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97339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/>
          </a:p>
        </p:txBody>
      </p:sp>
      <p:sp>
        <p:nvSpPr>
          <p:cNvPr id="431" name="Google Shape;43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32" name="Google Shape;43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32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C8698E24-8250-F442-8228-0B0D2E8336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14BC25-796F-5C48-8470-F0DF0CA4D3BC}" type="slidenum">
              <a:rPr lang="tr-TR" altLang="tr-TR"/>
              <a:pPr>
                <a:spcBef>
                  <a:spcPct val="0"/>
                </a:spcBef>
              </a:pPr>
              <a:t>7</a:t>
            </a:fld>
            <a:endParaRPr lang="tr-TR" altLang="tr-T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4147BBB8-E3A5-454F-86EC-59C43672D0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7697D0E-CF83-DC4B-B4E6-50E791AA3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EDE66805-B454-B248-8738-DBB2599681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8FEEBC-4D1E-DF44-BBE5-41B5457E29D6}" type="slidenum">
              <a:rPr lang="tr-TR" altLang="tr-TR"/>
              <a:pPr>
                <a:spcBef>
                  <a:spcPct val="0"/>
                </a:spcBef>
              </a:pPr>
              <a:t>8</a:t>
            </a:fld>
            <a:endParaRPr lang="tr-TR" altLang="tr-T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AA5F0F5-9F74-764E-976D-2DCF023561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3EC98981-B863-6048-BDE9-AF4EAA5F3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5D5573B4-321C-724B-B618-0C6AE340F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44BDA9-3704-504A-BBF8-32C5FD892217}" type="slidenum">
              <a:rPr lang="tr-TR" altLang="tr-TR"/>
              <a:pPr>
                <a:spcBef>
                  <a:spcPct val="0"/>
                </a:spcBef>
              </a:pPr>
              <a:t>9</a:t>
            </a:fld>
            <a:endParaRPr lang="tr-TR" altLang="tr-T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D96F8362-9B62-0840-846A-075C28600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B7FEAB3A-6AC9-DD4F-B751-FEBF54CA3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0969154E-5CB0-274E-93AA-EA214D9EDA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A7FCAD-9281-C64A-9A17-5A7C963B6B62}" type="slidenum">
              <a:rPr lang="tr-TR" altLang="tr-TR"/>
              <a:pPr>
                <a:spcBef>
                  <a:spcPct val="0"/>
                </a:spcBef>
              </a:pPr>
              <a:t>10</a:t>
            </a:fld>
            <a:endParaRPr lang="tr-TR" altLang="tr-T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DB9E2EEB-A103-A143-978E-F5107A85C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2ADF23A8-0C6F-2E4B-842A-F2131AF41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89765A-BF38-2C40-6AE5-4419F2572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A73D01A-2A56-4E47-8200-E1706B2E1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DDD217-A258-310D-4FF2-2C41C8CB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922C5F-A4AF-09AB-6F33-B6C201D9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8C121F-F980-A5AA-FDD3-09ADC10D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58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A0608D-D32B-444D-E8C8-35E7501C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0E820DF-BE50-13B5-D1AF-9F850D8F3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8DE4CE7-FEF8-27C0-ED2D-404ADC07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80B8E82-283E-EAF7-4CDC-E09F2109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8A89ACE-3949-6B83-07D8-50CE6B63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222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D4DB935-DE26-7015-2233-27DFF8CDA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F80B604-48EA-3828-E0CE-5BB766AEF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078043-DB8F-FD6C-7995-830E82E4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53DF17-0EB3-540A-2657-25B723FD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BC7CC0-7922-67E7-28E6-A01034A6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775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9347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7ECEBD90-13B4-C54C-851E-2265325E6C9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8CF2C20D-177B-734F-B009-5ADB7CC894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54EEC8-B05C-E94F-A395-CCBB50131179}" type="slidenum">
              <a:rPr lang="tr-TR" altLang="tr-TR"/>
              <a:pPr/>
              <a:t>‹#›</a:t>
            </a:fld>
            <a:endParaRPr lang="tr-TR" altLang="tr-TR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EB4FD2B-0C45-B245-A662-199D96E8988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859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çerik" type="objOnly">
  <p:cSld name="İçeri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9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9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9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mbria"/>
              <a:buNone/>
              <a:defRPr sz="1200" b="0" i="0" u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9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6F7C9D-B10C-4D10-4943-3DFE1223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4CE301-9787-C4E0-7EDE-2C6C7D501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AB98112-699A-45BD-CEA7-020DF378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6756C7-A2CB-95EB-F3DF-438DBF0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EEA75B-8DEB-2962-8B9B-CDDC0F9C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560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A9FEA3-5520-CA0A-1D6F-BB0EE5E1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A170D9E-4A6D-9916-369C-45B3F583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EFD3E6-7AB9-BAC2-ACE5-FE916618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728896-15AE-F46A-B796-6B51DF86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65C498-A476-3AFA-C7AA-B188BC49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635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416FF6-653F-F494-9BFB-082C961E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36FCE3-C651-AD0B-8B27-06BB1A431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9311867-D088-3E87-D759-121AEE1BD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9B1A65A-D862-1220-075E-36E97378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6038F5-DC1F-90B9-652D-42087ADA5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75FE32B-7FBC-77C0-899F-14EACE97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67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3B6BE5-E09E-409C-C222-C3C897EC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A211860-77FF-8F53-38C9-C86BC2A94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059AA3B-745D-2C1D-7719-F3E745721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DDB88B4-5788-D893-9AA9-2848F0213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D0CB246-8FCC-90D3-437E-E727D764B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A7B42FD-A4C7-0D6E-2F7F-1EAADFCE5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543B65B-A0A2-8B57-A866-BA2D2EE5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4EEB1CC-2965-71C9-BE3F-3B88C028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30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DA63DC-2D4F-8830-3032-00B7A2B3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C9873D1-CABC-2E8A-056C-B51D6ED9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7957D4A-C402-582B-5EB1-A81959B1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925C1D2-DEE1-100A-07E5-8B84F77F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214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726F561-8570-B2A4-F791-9D855F13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7EFB2C1-836A-874D-ADED-E8565050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3423F7B-77FA-B96F-2434-DEAFC41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771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037606-69CF-3D90-615A-4A506C5B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22CE2B-4B74-4A2A-6B21-3B61D5C56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6ED8A43-48B0-EEA0-1EE5-C067D3443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128111F-9AC3-A855-7B53-50D618BF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3FFAB80-BA92-D3B3-C450-B598FA6A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0F0896B-5325-AD9F-D10C-2F124933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448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C818E1-D560-4656-401B-B353EACF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CC973B0-C336-6331-9AF5-61AFAD5C0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F10815C-62EB-59CA-3E2D-5EFF61C0B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EEB377-75DA-DAB7-7D77-EA1B751B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4BF7DCA-70B5-5529-5EFC-BCD478B9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1CFD07-5054-D09F-5811-8D55DE34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697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10329F9-07E4-5C43-0598-8CA0B25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E0AD76-4D6C-6B8F-89C7-C00AB66EC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A0D4E6-36E7-0EF3-B59C-C10EAB920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BBAD5A-2E81-DA48-BC35-672FBFA97EF0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D82AEE7-3DF8-DB94-B431-F3F5E950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EE2835-1415-7DB5-EDBB-A53073CA5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225E50-E92E-9647-9D4B-2EE5CA72CE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093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75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BB1A8-A91A-4FC5-81B4-1F05A143C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31" b="2231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CBC2CAF-C7C0-3E47-8549-A1EC06435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081" y="1942391"/>
            <a:ext cx="8390238" cy="1924717"/>
          </a:xfrm>
        </p:spPr>
        <p:txBody>
          <a:bodyPr>
            <a:normAutofit/>
          </a:bodyPr>
          <a:lstStyle/>
          <a:p>
            <a:r>
              <a:rPr lang="tr-TR" sz="5400" dirty="0">
                <a:latin typeface="MV Boli" panose="02000500030200090000" pitchFamily="2" charset="0"/>
                <a:cs typeface="MV Boli" panose="02000500030200090000" pitchFamily="2" charset="0"/>
              </a:rPr>
              <a:t>	ANEMİLERE YAKLAŞIM 2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9E06085-A98E-944E-94F0-951A7A638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989" y="4424305"/>
            <a:ext cx="5074022" cy="972222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Comic Sans MS" panose="030F0902030302020204" pitchFamily="66" charset="0"/>
              </a:rPr>
              <a:t>Dr.Engin</a:t>
            </a:r>
            <a:r>
              <a:rPr lang="tr-TR" b="1" dirty="0">
                <a:latin typeface="Comic Sans MS" panose="030F0902030302020204" pitchFamily="66" charset="0"/>
              </a:rPr>
              <a:t> KELKİTLİ</a:t>
            </a:r>
          </a:p>
        </p:txBody>
      </p:sp>
    </p:spTree>
    <p:extLst>
      <p:ext uri="{BB962C8B-B14F-4D97-AF65-F5344CB8AC3E}">
        <p14:creationId xmlns:p14="http://schemas.microsoft.com/office/powerpoint/2010/main" val="375735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3693FAFA-3DAC-6F4B-A60B-7E4C4A6D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26" y="193122"/>
            <a:ext cx="3785024" cy="6471756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96034-34CA-F348-BCE9-7DD922C65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38" y="1501697"/>
            <a:ext cx="5370919" cy="4116389"/>
          </a:xfrm>
          <a:prstGeom prst="rect">
            <a:avLst/>
          </a:prstGeom>
          <a:noFill/>
          <a:ln w="57150">
            <a:solidFill>
              <a:srgbClr val="0000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" descr="18FF4">
            <a:extLst>
              <a:ext uri="{FF2B5EF4-FFF2-40B4-BE49-F238E27FC236}">
                <a16:creationId xmlns:a16="http://schemas.microsoft.com/office/drawing/2014/main" id="{101CC835-6C95-4248-87B5-015642DE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79375"/>
            <a:ext cx="5381625" cy="663575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>
            <a:extLst>
              <a:ext uri="{FF2B5EF4-FFF2-40B4-BE49-F238E27FC236}">
                <a16:creationId xmlns:a16="http://schemas.microsoft.com/office/drawing/2014/main" id="{A87A5681-A435-C943-9916-DF54A1839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1" y="963919"/>
            <a:ext cx="10134600" cy="409519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tr-TR" sz="3000" b="1" dirty="0"/>
              <a:t>TRANS KOBALAMİN II (TCII)</a:t>
            </a:r>
            <a:br>
              <a:rPr lang="tr-TR" sz="3000" b="1" dirty="0">
                <a:latin typeface="Times New Roman Tur" charset="-94"/>
              </a:rPr>
            </a:br>
            <a:endParaRPr lang="tr-TR" sz="3000" b="1" dirty="0">
              <a:latin typeface="Times New Roman Tur" charset="-94"/>
            </a:endParaRPr>
          </a:p>
        </p:txBody>
      </p:sp>
      <p:sp>
        <p:nvSpPr>
          <p:cNvPr id="117763" name="Slide Number Placeholder 5">
            <a:extLst>
              <a:ext uri="{FF2B5EF4-FFF2-40B4-BE49-F238E27FC236}">
                <a16:creationId xmlns:a16="http://schemas.microsoft.com/office/drawing/2014/main" id="{CCCBDFAF-6A7C-6C48-8133-3B064C11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394765" y="6245032"/>
            <a:ext cx="524491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fld id="{7B3555BE-AEB1-4C45-B664-692047D0ED51}" type="slidenum">
              <a:rPr lang="tr-TR" altLang="tr-TR"/>
              <a:pPr>
                <a:spcAft>
                  <a:spcPts val="600"/>
                </a:spcAft>
              </a:pPr>
              <a:t>12</a:t>
            </a:fld>
            <a:endParaRPr lang="tr-TR" altLang="tr-TR"/>
          </a:p>
        </p:txBody>
      </p:sp>
      <p:graphicFrame>
        <p:nvGraphicFramePr>
          <p:cNvPr id="117765" name="Rectangle 3">
            <a:extLst>
              <a:ext uri="{FF2B5EF4-FFF2-40B4-BE49-F238E27FC236}">
                <a16:creationId xmlns:a16="http://schemas.microsoft.com/office/drawing/2014/main" id="{5F42F8C8-A08C-4086-98B8-3AABA6E17D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699" y="1828800"/>
          <a:ext cx="10434755" cy="441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3">
            <a:extLst>
              <a:ext uri="{FF2B5EF4-FFF2-40B4-BE49-F238E27FC236}">
                <a16:creationId xmlns:a16="http://schemas.microsoft.com/office/drawing/2014/main" id="{346F6A9F-CDF3-0B4D-AC81-51FE1AA92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107" y="390490"/>
            <a:ext cx="10134600" cy="1036994"/>
          </a:xfrm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tr-TR" b="1" dirty="0">
                <a:latin typeface="Times New Roman" pitchFamily="18" charset="0"/>
              </a:rPr>
              <a:t>VİTAMİN B12 ‘NİN FONKSİYONLARI</a:t>
            </a:r>
          </a:p>
        </p:txBody>
      </p:sp>
      <p:sp>
        <p:nvSpPr>
          <p:cNvPr id="119811" name="Slide Number Placeholder 5">
            <a:extLst>
              <a:ext uri="{FF2B5EF4-FFF2-40B4-BE49-F238E27FC236}">
                <a16:creationId xmlns:a16="http://schemas.microsoft.com/office/drawing/2014/main" id="{0E2F26DE-DF2C-054B-A384-638A380A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394765" y="6245032"/>
            <a:ext cx="524491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fld id="{FDB546F7-C33E-C648-80FD-46632D793BDE}" type="slidenum">
              <a:rPr lang="tr-TR" altLang="tr-TR"/>
              <a:pPr>
                <a:spcAft>
                  <a:spcPts val="600"/>
                </a:spcAft>
              </a:pPr>
              <a:t>13</a:t>
            </a:fld>
            <a:endParaRPr lang="tr-TR" altLang="tr-TR"/>
          </a:p>
        </p:txBody>
      </p:sp>
      <p:sp>
        <p:nvSpPr>
          <p:cNvPr id="119812" name="Rectangle 2">
            <a:extLst>
              <a:ext uri="{FF2B5EF4-FFF2-40B4-BE49-F238E27FC236}">
                <a16:creationId xmlns:a16="http://schemas.microsoft.com/office/drawing/2014/main" id="{79ABC8DC-155A-1D4C-9528-647127A79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990600"/>
            <a:ext cx="8990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Marlett" pitchFamily="2" charset="2"/>
              <a:buChar char="a"/>
            </a:pPr>
            <a:endParaRPr lang="tr-TR" altLang="tr-TR" sz="3600">
              <a:solidFill>
                <a:srgbClr val="FFFF00"/>
              </a:solidFill>
              <a:latin typeface="Times New Roman Tur" charset="-94"/>
            </a:endParaRPr>
          </a:p>
        </p:txBody>
      </p:sp>
      <p:graphicFrame>
        <p:nvGraphicFramePr>
          <p:cNvPr id="119814" name="Rectangle 4">
            <a:extLst>
              <a:ext uri="{FF2B5EF4-FFF2-40B4-BE49-F238E27FC236}">
                <a16:creationId xmlns:a16="http://schemas.microsoft.com/office/drawing/2014/main" id="{FCE0DCF1-0E57-48A8-9295-A407DB0D04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699" y="1789556"/>
          <a:ext cx="10293505" cy="4677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D3A6E43D-AF73-984F-B782-139DC5F0F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0419" y="505947"/>
            <a:ext cx="7010400" cy="884238"/>
          </a:xfrm>
        </p:spPr>
        <p:txBody>
          <a:bodyPr/>
          <a:lstStyle/>
          <a:p>
            <a:pPr>
              <a:defRPr/>
            </a:pPr>
            <a:r>
              <a:rPr lang="tr-TR" dirty="0" err="1"/>
              <a:t>Metilkobalamin</a:t>
            </a:r>
            <a:endParaRPr lang="tr-TR" dirty="0"/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87194846-591F-884A-BF7F-E724FB93D72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07" y="2313781"/>
            <a:ext cx="4154488" cy="3311525"/>
          </a:xfrm>
        </p:spPr>
      </p:pic>
      <p:graphicFrame>
        <p:nvGraphicFramePr>
          <p:cNvPr id="121861" name="Rectangle 3">
            <a:extLst>
              <a:ext uri="{FF2B5EF4-FFF2-40B4-BE49-F238E27FC236}">
                <a16:creationId xmlns:a16="http://schemas.microsoft.com/office/drawing/2014/main" id="{6FFC2A30-7D30-4072-A876-546D628E4F76}"/>
              </a:ext>
            </a:extLst>
          </p:cNvPr>
          <p:cNvGraphicFramePr/>
          <p:nvPr/>
        </p:nvGraphicFramePr>
        <p:xfrm>
          <a:off x="732263" y="1390185"/>
          <a:ext cx="5789187" cy="4991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78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75787" name="Rectangle 7578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6FA61B97-1BA0-2D46-AF77-5BE086BEE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tr-TR" sz="4000"/>
              <a:t>Deoksiadenozil kobalamin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4D78B220-AB7A-EB4B-96F0-69EE975FC0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000"/>
              <a:t>Molekül içi hidrojen transferinde rol alır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000" b="1" u="sng"/>
              <a:t>Metil malonil Co A nın süksinil Co A’ya döüşümünde koenzim olarak rol alır.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000"/>
              <a:t>Bu reaksiyonu Metilmalonil Co A mutaz enzimi katalizler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000"/>
              <a:t>Bu reaksiyon mitokondride gerçekleşir ve propionat metabolizmasında önemli bir reaksiyondur</a:t>
            </a:r>
          </a:p>
        </p:txBody>
      </p:sp>
      <p:pic>
        <p:nvPicPr>
          <p:cNvPr id="75781" name="Picture 75780" descr="Bir molesel modelin yakınlarının yakından">
            <a:extLst>
              <a:ext uri="{FF2B5EF4-FFF2-40B4-BE49-F238E27FC236}">
                <a16:creationId xmlns:a16="http://schemas.microsoft.com/office/drawing/2014/main" id="{006AFC6B-467F-EE49-DDE8-B8C27ECAB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59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1F663F7-A6DC-E9D3-2EC0-7AFA7463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47" y="1"/>
            <a:ext cx="7994821" cy="1371600"/>
          </a:xfrm>
        </p:spPr>
        <p:txBody>
          <a:bodyPr anchor="b">
            <a:normAutofit/>
          </a:bodyPr>
          <a:lstStyle/>
          <a:p>
            <a:r>
              <a:rPr lang="tr-TR" sz="2800" dirty="0"/>
              <a:t>B12, </a:t>
            </a:r>
            <a:r>
              <a:rPr lang="tr-TR" sz="2800" b="1" dirty="0" err="1"/>
              <a:t>homosistein</a:t>
            </a:r>
            <a:r>
              <a:rPr lang="tr-TR" sz="2800" dirty="0" err="1"/>
              <a:t>’in</a:t>
            </a:r>
            <a:r>
              <a:rPr lang="tr-TR" sz="2800" dirty="0"/>
              <a:t> metiyonine ve </a:t>
            </a:r>
            <a:r>
              <a:rPr lang="tr-TR" sz="2800" b="1" dirty="0" err="1"/>
              <a:t>metilmalonil</a:t>
            </a:r>
            <a:r>
              <a:rPr lang="tr-TR" sz="2800" b="1" dirty="0"/>
              <a:t> </a:t>
            </a:r>
            <a:r>
              <a:rPr lang="tr-TR" sz="2800" b="1" dirty="0" err="1"/>
              <a:t>CoA</a:t>
            </a:r>
            <a:r>
              <a:rPr lang="tr-TR" sz="2800" b="1" dirty="0"/>
              <a:t> (MMA)</a:t>
            </a:r>
            <a:r>
              <a:rPr lang="tr-TR" sz="2800" dirty="0"/>
              <a:t>’</a:t>
            </a:r>
            <a:r>
              <a:rPr lang="tr-TR" sz="2800" dirty="0" err="1"/>
              <a:t>nın</a:t>
            </a:r>
            <a:r>
              <a:rPr lang="tr-TR" sz="2800" dirty="0"/>
              <a:t> </a:t>
            </a:r>
            <a:r>
              <a:rPr lang="tr-TR" sz="2800" dirty="0" err="1"/>
              <a:t>süksinil</a:t>
            </a:r>
            <a:r>
              <a:rPr lang="tr-TR" sz="2800" dirty="0"/>
              <a:t> </a:t>
            </a:r>
            <a:r>
              <a:rPr lang="tr-TR" sz="2800" dirty="0" err="1"/>
              <a:t>CoA’ya</a:t>
            </a:r>
            <a:r>
              <a:rPr lang="tr-TR" sz="2800" dirty="0"/>
              <a:t> dönüşümünde kofaktördür.</a:t>
            </a:r>
            <a:br>
              <a:rPr lang="tr-TR" sz="2800" dirty="0"/>
            </a:br>
            <a:endParaRPr lang="tr-TR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011C2-65BE-11E6-C1E8-1D691FAA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79" r="28829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83692AF-8DB7-9B90-F26D-C39673DB4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366269"/>
              </p:ext>
            </p:extLst>
          </p:nvPr>
        </p:nvGraphicFramePr>
        <p:xfrm>
          <a:off x="4196497" y="1371601"/>
          <a:ext cx="7777199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380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961" name="Rectangle 125960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A1D32D7-F35A-AF4C-99D5-77F8B096A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3733" y="548464"/>
            <a:ext cx="6798541" cy="711925"/>
          </a:xfrm>
        </p:spPr>
        <p:txBody>
          <a:bodyPr vert="horz" lIns="92075" tIns="46038" rIns="92075" bIns="46038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tr-TR" altLang="tr-TR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 Tur" charset="-94"/>
              </a:rPr>
              <a:t>Folik </a:t>
            </a:r>
            <a:r>
              <a:rPr lang="tr-TR" altLang="tr-TR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 Tur" charset="-94"/>
              </a:rPr>
              <a:t>Asid</a:t>
            </a:r>
            <a:r>
              <a:rPr lang="tr-TR" altLang="tr-TR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 Tur" charset="-94"/>
              </a:rPr>
              <a:t>-Kaynağı</a:t>
            </a:r>
          </a:p>
        </p:txBody>
      </p:sp>
      <p:pic>
        <p:nvPicPr>
          <p:cNvPr id="125957" name="Picture 125956" descr="Sarı bir arka planda sarı muz">
            <a:extLst>
              <a:ext uri="{FF2B5EF4-FFF2-40B4-BE49-F238E27FC236}">
                <a16:creationId xmlns:a16="http://schemas.microsoft.com/office/drawing/2014/main" id="{A67499A2-DF7E-BF05-2F30-6C316DC9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81" r="38574" b="-1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76804" name="Rectangle 3">
            <a:extLst>
              <a:ext uri="{FF2B5EF4-FFF2-40B4-BE49-F238E27FC236}">
                <a16:creationId xmlns:a16="http://schemas.microsoft.com/office/drawing/2014/main" id="{F84E17B1-827D-A645-B288-408D01EF4C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53734" y="1668162"/>
            <a:ext cx="7049261" cy="4641374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400" dirty="0"/>
              <a:t>FA </a:t>
            </a:r>
            <a:r>
              <a:rPr lang="tr-TR" sz="2400" b="1" i="1" dirty="0"/>
              <a:t>(</a:t>
            </a:r>
            <a:r>
              <a:rPr lang="tr-TR" sz="2400" b="1" i="1" dirty="0" err="1"/>
              <a:t>pteoilglutamik</a:t>
            </a:r>
            <a:r>
              <a:rPr lang="tr-TR" sz="2400" b="1" i="1" dirty="0"/>
              <a:t> </a:t>
            </a:r>
            <a:r>
              <a:rPr lang="tr-TR" sz="2400" b="1" i="1" dirty="0" err="1"/>
              <a:t>asid</a:t>
            </a:r>
            <a:r>
              <a:rPr lang="tr-TR" sz="2400" b="1" i="1" dirty="0"/>
              <a:t>) </a:t>
            </a:r>
            <a:r>
              <a:rPr lang="tr-TR" sz="2400" dirty="0"/>
              <a:t>doğada yaygın olarak bulunan bir vitamindir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400" dirty="0"/>
              <a:t>Mikroorganizmalar ve bitkiler tarafından sentez edilir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400" dirty="0"/>
              <a:t>Özellikle yapraklı bitkilerde (ıspanak, </a:t>
            </a:r>
            <a:r>
              <a:rPr lang="tr-TR" sz="2400" dirty="0" err="1"/>
              <a:t>marul,brokoli</a:t>
            </a:r>
            <a:r>
              <a:rPr lang="tr-TR" sz="2400" dirty="0"/>
              <a:t>),meyvelerde (</a:t>
            </a:r>
            <a:r>
              <a:rPr lang="tr-TR" sz="2400" dirty="0" err="1"/>
              <a:t>muz,kavun,limon</a:t>
            </a:r>
            <a:r>
              <a:rPr lang="tr-TR" sz="2400" dirty="0"/>
              <a:t>), mantarlar ve hayvansal gıdalarda (</a:t>
            </a:r>
            <a:r>
              <a:rPr lang="tr-TR" sz="2400" dirty="0" err="1"/>
              <a:t>kc,böbrek</a:t>
            </a:r>
            <a:r>
              <a:rPr lang="tr-TR" sz="2400" dirty="0"/>
              <a:t>) bol miktarda bulunur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400" dirty="0"/>
              <a:t>Oldukça </a:t>
            </a:r>
            <a:r>
              <a:rPr lang="tr-TR" sz="2400" dirty="0" err="1"/>
              <a:t>termolabildir.Pişirmeyle</a:t>
            </a:r>
            <a:r>
              <a:rPr lang="tr-TR" sz="2400" dirty="0"/>
              <a:t> inaktive olur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400" dirty="0"/>
              <a:t>Doğada </a:t>
            </a:r>
            <a:r>
              <a:rPr lang="tr-TR" sz="2400" b="1" dirty="0"/>
              <a:t>% 70-80’i </a:t>
            </a:r>
            <a:r>
              <a:rPr lang="tr-TR" sz="2400" b="1" dirty="0" err="1"/>
              <a:t>poligulutamat</a:t>
            </a:r>
            <a:r>
              <a:rPr lang="tr-TR" sz="2400" b="1" dirty="0"/>
              <a:t> </a:t>
            </a:r>
            <a:r>
              <a:rPr lang="tr-TR" sz="2400" dirty="0"/>
              <a:t>şeklindedir(</a:t>
            </a:r>
            <a:r>
              <a:rPr lang="tr-TR" sz="2400" dirty="0" err="1"/>
              <a:t>pteroilpoliglutamat</a:t>
            </a:r>
            <a:r>
              <a:rPr lang="tr-TR" sz="2400" dirty="0"/>
              <a:t>)</a:t>
            </a:r>
          </a:p>
          <a:p>
            <a:pPr marL="361188" indent="-342900">
              <a:buFont typeface="Wingdings" pitchFamily="2" charset="2"/>
              <a:buChar char="q"/>
              <a:defRPr/>
            </a:pPr>
            <a:r>
              <a:rPr lang="tr-TR" sz="2400" dirty="0"/>
              <a:t>Minimum günlük ihtiyaç 50</a:t>
            </a:r>
            <a:r>
              <a:rPr lang="en-US" sz="2400" dirty="0">
                <a:cs typeface="Tahoma" pitchFamily="34" charset="0"/>
              </a:rPr>
              <a:t>µ</a:t>
            </a:r>
            <a:r>
              <a:rPr lang="tr-TR" sz="2400" dirty="0">
                <a:cs typeface="Tahoma" pitchFamily="34" charset="0"/>
              </a:rPr>
              <a:t>g, RDA 3 </a:t>
            </a:r>
            <a:r>
              <a:rPr lang="en-US" sz="2400" dirty="0">
                <a:cs typeface="Tahoma" pitchFamily="34" charset="0"/>
              </a:rPr>
              <a:t>µ</a:t>
            </a:r>
            <a:r>
              <a:rPr lang="tr-TR" sz="2400" dirty="0">
                <a:cs typeface="Tahoma" pitchFamily="34" charset="0"/>
              </a:rPr>
              <a:t>g/kg/gün</a:t>
            </a:r>
            <a:endParaRPr lang="en-US" sz="2400" dirty="0">
              <a:cs typeface="Tahoma" pitchFamily="34" charset="0"/>
            </a:endParaRPr>
          </a:p>
        </p:txBody>
      </p:sp>
      <p:sp>
        <p:nvSpPr>
          <p:cNvPr id="125955" name="Slide Number Placeholder 5">
            <a:extLst>
              <a:ext uri="{FF2B5EF4-FFF2-40B4-BE49-F238E27FC236}">
                <a16:creationId xmlns:a16="http://schemas.microsoft.com/office/drawing/2014/main" id="{4C37D6D0-A345-ED42-B89A-E1E0B07B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193686" y="6356350"/>
            <a:ext cx="2160114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fld id="{54668AA7-E9F3-E048-BEBC-534255F9E2A4}" type="slidenum">
              <a:rPr lang="tr-TR" altLang="tr-TR"/>
              <a:pPr>
                <a:spcAft>
                  <a:spcPts val="600"/>
                </a:spcAft>
              </a:pPr>
              <a:t>17</a:t>
            </a:fld>
            <a:endParaRPr lang="tr-TR" altLang="tr-T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7C30598-9275-4143-953F-924902CCB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180" y="1028700"/>
            <a:ext cx="3724508" cy="48006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dirty="0" err="1"/>
              <a:t>Folik</a:t>
            </a:r>
            <a:r>
              <a:rPr lang="tr-TR" dirty="0"/>
              <a:t> </a:t>
            </a:r>
            <a:r>
              <a:rPr lang="tr-TR" dirty="0" err="1"/>
              <a:t>Asid</a:t>
            </a:r>
            <a:r>
              <a:rPr lang="tr-TR" dirty="0"/>
              <a:t>-Emilim</a:t>
            </a:r>
          </a:p>
        </p:txBody>
      </p:sp>
      <p:graphicFrame>
        <p:nvGraphicFramePr>
          <p:cNvPr id="77829" name="Rectangle 3">
            <a:extLst>
              <a:ext uri="{FF2B5EF4-FFF2-40B4-BE49-F238E27FC236}">
                <a16:creationId xmlns:a16="http://schemas.microsoft.com/office/drawing/2014/main" id="{634D3A17-3636-40D7-B3FC-82C6A826BA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99103" y="475785"/>
          <a:ext cx="6539980" cy="5865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3FFE5F46-B46D-5447-A8F2-AE9AABAE9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428" y="940289"/>
            <a:ext cx="3911434" cy="4807368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dirty="0" err="1"/>
              <a:t>Folik</a:t>
            </a:r>
            <a:r>
              <a:rPr lang="tr-TR" dirty="0"/>
              <a:t> </a:t>
            </a:r>
            <a:r>
              <a:rPr lang="tr-TR" dirty="0" err="1"/>
              <a:t>Asid</a:t>
            </a:r>
            <a:r>
              <a:rPr lang="tr-TR" dirty="0"/>
              <a:t>-Metabolizma</a:t>
            </a:r>
          </a:p>
        </p:txBody>
      </p:sp>
      <p:graphicFrame>
        <p:nvGraphicFramePr>
          <p:cNvPr id="78853" name="Rectangle 3">
            <a:extLst>
              <a:ext uri="{FF2B5EF4-FFF2-40B4-BE49-F238E27FC236}">
                <a16:creationId xmlns:a16="http://schemas.microsoft.com/office/drawing/2014/main" id="{30807FF6-CA80-4BEE-B133-EC9FE66DF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636533"/>
              </p:ext>
            </p:extLst>
          </p:nvPr>
        </p:nvGraphicFramePr>
        <p:xfrm>
          <a:off x="4527395" y="691376"/>
          <a:ext cx="6911687" cy="5298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A0E99141-48B8-864B-AC0D-4BF489590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687" y="1003479"/>
            <a:ext cx="4038600" cy="480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5400" b="1" dirty="0" err="1">
                <a:latin typeface="Jumble" panose="02000503000000020004" pitchFamily="2" charset="0"/>
              </a:rPr>
              <a:t>Makrositer</a:t>
            </a:r>
            <a:r>
              <a:rPr lang="en-US" sz="5400" b="1" dirty="0">
                <a:latin typeface="Jumble" panose="02000503000000020004" pitchFamily="2" charset="0"/>
              </a:rPr>
              <a:t> </a:t>
            </a:r>
            <a:r>
              <a:rPr lang="en-US" sz="5400" b="1" dirty="0" err="1">
                <a:latin typeface="Jumble" panose="02000503000000020004" pitchFamily="2" charset="0"/>
              </a:rPr>
              <a:t>Anemiler</a:t>
            </a:r>
            <a:endParaRPr lang="en-US" sz="5400" b="1" dirty="0">
              <a:latin typeface="Jumble" panose="02000503000000020004" pitchFamily="2" charset="0"/>
            </a:endParaRPr>
          </a:p>
        </p:txBody>
      </p:sp>
      <p:graphicFrame>
        <p:nvGraphicFramePr>
          <p:cNvPr id="60421" name="Rectangle 3">
            <a:extLst>
              <a:ext uri="{FF2B5EF4-FFF2-40B4-BE49-F238E27FC236}">
                <a16:creationId xmlns:a16="http://schemas.microsoft.com/office/drawing/2014/main" id="{629AEF2B-EB2A-4E11-96F7-113DEA754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285009"/>
              </p:ext>
            </p:extLst>
          </p:nvPr>
        </p:nvGraphicFramePr>
        <p:xfrm>
          <a:off x="5067301" y="817756"/>
          <a:ext cx="6371782" cy="5452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">
            <a:extLst>
              <a:ext uri="{FF2B5EF4-FFF2-40B4-BE49-F238E27FC236}">
                <a16:creationId xmlns:a16="http://schemas.microsoft.com/office/drawing/2014/main" id="{76714BFB-1CBC-D444-976C-EA58E1C2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2078038"/>
            <a:ext cx="2106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800" dirty="0" err="1"/>
              <a:t>deoksiüridin</a:t>
            </a:r>
            <a:endParaRPr lang="tr-TR" altLang="tr-TR" sz="2800" dirty="0"/>
          </a:p>
        </p:txBody>
      </p:sp>
      <p:sp>
        <p:nvSpPr>
          <p:cNvPr id="132098" name="Line 3">
            <a:extLst>
              <a:ext uri="{FF2B5EF4-FFF2-40B4-BE49-F238E27FC236}">
                <a16:creationId xmlns:a16="http://schemas.microsoft.com/office/drawing/2014/main" id="{1A4C66DC-E635-3C4B-AE45-74EE6499A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9" y="2349500"/>
            <a:ext cx="28797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2099" name="Text Box 4">
            <a:extLst>
              <a:ext uri="{FF2B5EF4-FFF2-40B4-BE49-F238E27FC236}">
                <a16:creationId xmlns:a16="http://schemas.microsoft.com/office/drawing/2014/main" id="{B57D258E-CEDF-3944-A7F4-FDE42607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2006600"/>
            <a:ext cx="2265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800" dirty="0" err="1"/>
              <a:t>deoksitimidin</a:t>
            </a:r>
            <a:endParaRPr lang="tr-TR" altLang="tr-TR" sz="2800" dirty="0"/>
          </a:p>
        </p:txBody>
      </p:sp>
      <p:sp>
        <p:nvSpPr>
          <p:cNvPr id="132100" name="Text Box 5">
            <a:extLst>
              <a:ext uri="{FF2B5EF4-FFF2-40B4-BE49-F238E27FC236}">
                <a16:creationId xmlns:a16="http://schemas.microsoft.com/office/drawing/2014/main" id="{9C2878BA-F638-6243-88D3-C240AB92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4741863"/>
            <a:ext cx="2617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800">
                <a:solidFill>
                  <a:schemeClr val="tx2"/>
                </a:solidFill>
              </a:rPr>
              <a:t>5,10 metilen</a:t>
            </a:r>
          </a:p>
          <a:p>
            <a:pPr eaLnBrk="1" hangingPunct="1"/>
            <a:r>
              <a:rPr lang="tr-TR" altLang="tr-TR" sz="2800">
                <a:solidFill>
                  <a:schemeClr val="tx2"/>
                </a:solidFill>
              </a:rPr>
              <a:t>Tetrahidro folat</a:t>
            </a:r>
          </a:p>
        </p:txBody>
      </p:sp>
      <p:sp>
        <p:nvSpPr>
          <p:cNvPr id="132101" name="Text Box 6">
            <a:extLst>
              <a:ext uri="{FF2B5EF4-FFF2-40B4-BE49-F238E27FC236}">
                <a16:creationId xmlns:a16="http://schemas.microsoft.com/office/drawing/2014/main" id="{3E41555B-3E24-6C40-9CBF-5B106451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557338"/>
            <a:ext cx="2592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400">
                <a:solidFill>
                  <a:srgbClr val="66FF66"/>
                </a:solidFill>
              </a:rPr>
              <a:t>Timidilat sentetaz</a:t>
            </a:r>
          </a:p>
        </p:txBody>
      </p:sp>
      <p:sp>
        <p:nvSpPr>
          <p:cNvPr id="132102" name="Line 7">
            <a:extLst>
              <a:ext uri="{FF2B5EF4-FFF2-40B4-BE49-F238E27FC236}">
                <a16:creationId xmlns:a16="http://schemas.microsoft.com/office/drawing/2014/main" id="{A924CEA0-D213-3E45-AF6C-00478C40F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6351" y="5157788"/>
            <a:ext cx="288131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2103" name="Text Box 8">
            <a:extLst>
              <a:ext uri="{FF2B5EF4-FFF2-40B4-BE49-F238E27FC236}">
                <a16:creationId xmlns:a16="http://schemas.microsoft.com/office/drawing/2014/main" id="{E65F6749-3462-6442-9035-9DEA20E55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4886326"/>
            <a:ext cx="1954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800">
                <a:solidFill>
                  <a:schemeClr val="tx2"/>
                </a:solidFill>
              </a:rPr>
              <a:t>dihidrofolat</a:t>
            </a:r>
          </a:p>
        </p:txBody>
      </p:sp>
      <p:sp>
        <p:nvSpPr>
          <p:cNvPr id="132104" name="Line 9">
            <a:extLst>
              <a:ext uri="{FF2B5EF4-FFF2-40B4-BE49-F238E27FC236}">
                <a16:creationId xmlns:a16="http://schemas.microsoft.com/office/drawing/2014/main" id="{CBEEEAAD-3E71-9542-8F66-169D7852D1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3338" y="3357564"/>
            <a:ext cx="0" cy="18002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2105" name="Text Box 10">
            <a:extLst>
              <a:ext uri="{FF2B5EF4-FFF2-40B4-BE49-F238E27FC236}">
                <a16:creationId xmlns:a16="http://schemas.microsoft.com/office/drawing/2014/main" id="{79011D04-47EB-2B42-9AB2-EED6E37F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459038"/>
            <a:ext cx="1968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800">
                <a:solidFill>
                  <a:schemeClr val="hlink"/>
                </a:solidFill>
              </a:rPr>
              <a:t>formaldehit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3" name="Rectangle 3">
            <a:extLst>
              <a:ext uri="{FF2B5EF4-FFF2-40B4-BE49-F238E27FC236}">
                <a16:creationId xmlns:a16="http://schemas.microsoft.com/office/drawing/2014/main" id="{5D8E45FA-9BBD-4BA7-8308-B9BFB68F60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526677"/>
              </p:ext>
            </p:extLst>
          </p:nvPr>
        </p:nvGraphicFramePr>
        <p:xfrm>
          <a:off x="721218" y="483290"/>
          <a:ext cx="9489584" cy="5969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9331" name="Rectangle 2">
            <a:extLst>
              <a:ext uri="{FF2B5EF4-FFF2-40B4-BE49-F238E27FC236}">
                <a16:creationId xmlns:a16="http://schemas.microsoft.com/office/drawing/2014/main" id="{86F335F2-AEE6-604A-A4BA-61464F3D7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8963" y="6086579"/>
            <a:ext cx="7793037" cy="576262"/>
          </a:xfrm>
        </p:spPr>
        <p:txBody>
          <a:bodyPr vert="horz" lIns="92075" tIns="46038" rIns="92075" bIns="46038" rtlCol="0" anchor="b">
            <a:normAutofit fontScale="90000"/>
          </a:bodyPr>
          <a:lstStyle/>
          <a:p>
            <a:pPr algn="ctr">
              <a:defRPr/>
            </a:pPr>
            <a:r>
              <a:rPr lang="tr-TR" b="1" dirty="0">
                <a:solidFill>
                  <a:srgbClr val="FF0000"/>
                </a:solidFill>
              </a:rPr>
              <a:t>Folik </a:t>
            </a:r>
            <a:r>
              <a:rPr lang="tr-TR" b="1" dirty="0" err="1">
                <a:solidFill>
                  <a:srgbClr val="FF0000"/>
                </a:solidFill>
              </a:rPr>
              <a:t>Asid</a:t>
            </a:r>
            <a:r>
              <a:rPr lang="tr-TR" b="1" dirty="0">
                <a:solidFill>
                  <a:srgbClr val="FF0000"/>
                </a:solidFill>
              </a:rPr>
              <a:t> Eksikliği Nedenleri</a:t>
            </a:r>
          </a:p>
        </p:txBody>
      </p:sp>
      <p:pic>
        <p:nvPicPr>
          <p:cNvPr id="12" name="Graphic 71" descr="Keçi">
            <a:extLst>
              <a:ext uri="{FF2B5EF4-FFF2-40B4-BE49-F238E27FC236}">
                <a16:creationId xmlns:a16="http://schemas.microsoft.com/office/drawing/2014/main" id="{0CF01750-7BFE-1640-BD12-4EC085ECD3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1637" y="4077807"/>
            <a:ext cx="2008772" cy="2008772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B025C22-65E0-3FD8-7EF9-7C8B7BA91A01}"/>
              </a:ext>
            </a:extLst>
          </p:cNvPr>
          <p:cNvSpPr txBox="1"/>
          <p:nvPr/>
        </p:nvSpPr>
        <p:spPr>
          <a:xfrm>
            <a:off x="4325280" y="3711197"/>
            <a:ext cx="63213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Çoğunlukla yetersiz alım (özellikle alkolik hastalarda) veya gebelik, kronik hemoliz, lösemi gibi durumlarda artan ihtiyaç nedeniyle oluşur.</a:t>
            </a:r>
            <a:endParaRPr lang="tr-TR" sz="2000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54" name="Rectangle 3">
            <a:extLst>
              <a:ext uri="{FF2B5EF4-FFF2-40B4-BE49-F238E27FC236}">
                <a16:creationId xmlns:a16="http://schemas.microsoft.com/office/drawing/2014/main" id="{2D6B0FF3-3D5C-4550-A9A7-79DDFC2275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90439" y="749250"/>
          <a:ext cx="7724078" cy="512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0F05072-908D-E546-AAD0-DAD388D37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247" y="969227"/>
            <a:ext cx="4038600" cy="48006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dirty="0" err="1"/>
              <a:t>Megaloblastik</a:t>
            </a:r>
            <a:r>
              <a:rPr lang="tr-TR" dirty="0"/>
              <a:t> Anemi-Semptomlar</a:t>
            </a:r>
          </a:p>
        </p:txBody>
      </p:sp>
      <p:graphicFrame>
        <p:nvGraphicFramePr>
          <p:cNvPr id="83973" name="Rectangle 3">
            <a:extLst>
              <a:ext uri="{FF2B5EF4-FFF2-40B4-BE49-F238E27FC236}">
                <a16:creationId xmlns:a16="http://schemas.microsoft.com/office/drawing/2014/main" id="{CD7F2345-F6FD-4424-800E-700F459B70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0157" y="854927"/>
          <a:ext cx="6658926" cy="513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2D6C0A73-05FF-F949-8BDB-2C5AC0854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877" y="899911"/>
            <a:ext cx="4038600" cy="48006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dirty="0"/>
              <a:t>Nörolojik ve Psikiyatrik Bulgular</a:t>
            </a:r>
          </a:p>
        </p:txBody>
      </p:sp>
      <p:graphicFrame>
        <p:nvGraphicFramePr>
          <p:cNvPr id="84997" name="Rectangle 3">
            <a:extLst>
              <a:ext uri="{FF2B5EF4-FFF2-40B4-BE49-F238E27FC236}">
                <a16:creationId xmlns:a16="http://schemas.microsoft.com/office/drawing/2014/main" id="{0B759939-FE2C-4730-AE93-72E397665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580607"/>
              </p:ext>
            </p:extLst>
          </p:nvPr>
        </p:nvGraphicFramePr>
        <p:xfrm>
          <a:off x="4936273" y="386366"/>
          <a:ext cx="6783502" cy="6051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026" name="Rectangle 860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6FA89C83-CA08-C540-9444-2BAF1104D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9431" y="365125"/>
            <a:ext cx="5764367" cy="11030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dirty="0"/>
              <a:t>MGBA-Fizik bulgular</a:t>
            </a:r>
          </a:p>
        </p:txBody>
      </p:sp>
      <p:pic>
        <p:nvPicPr>
          <p:cNvPr id="86021" name="Picture 86020" descr="Üst üste dengede duran beyaz taşlar">
            <a:extLst>
              <a:ext uri="{FF2B5EF4-FFF2-40B4-BE49-F238E27FC236}">
                <a16:creationId xmlns:a16="http://schemas.microsoft.com/office/drawing/2014/main" id="{9E0257C0-5B8A-429A-940E-A02E87FDA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67" r="-1" b="-1"/>
          <a:stretch>
            <a:fillRect/>
          </a:stretch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6019" name="Rectangle 3">
            <a:extLst>
              <a:ext uri="{FF2B5EF4-FFF2-40B4-BE49-F238E27FC236}">
                <a16:creationId xmlns:a16="http://schemas.microsoft.com/office/drawing/2014/main" id="{0EC70402-5EEF-DA41-84A4-E194BDE0E4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6569" y="1931831"/>
            <a:ext cx="5764367" cy="4561044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>
                <a:latin typeface="Comic Sans MS" panose="030F0902030302020204" pitchFamily="66" charset="0"/>
              </a:rPr>
              <a:t>Ciltte, konjonktiva ve mukozalarda solukluk. </a:t>
            </a:r>
            <a:r>
              <a:rPr lang="tr-TR" altLang="tr-TR" sz="2000" dirty="0">
                <a:highlight>
                  <a:srgbClr val="FFFF00"/>
                </a:highlight>
                <a:latin typeface="Comic Sans MS" panose="030F0902030302020204" pitchFamily="66" charset="0"/>
              </a:rPr>
              <a:t>Cilt limon sarısı </a:t>
            </a:r>
            <a:r>
              <a:rPr lang="tr-TR" altLang="tr-TR" sz="2000" dirty="0">
                <a:latin typeface="Comic Sans MS" panose="030F0902030302020204" pitchFamily="66" charset="0"/>
              </a:rPr>
              <a:t>rengindedir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>
                <a:latin typeface="Comic Sans MS" panose="030F0902030302020204" pitchFamily="66" charset="0"/>
              </a:rPr>
              <a:t>Altta yatan etiyolojik faktöre bağlı muayene bulguları görülebilir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>
                <a:latin typeface="Comic Sans MS" panose="030F0902030302020204" pitchFamily="66" charset="0"/>
              </a:rPr>
              <a:t>Saçlarda erken beyazlaşma 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>
                <a:latin typeface="Comic Sans MS" panose="030F0902030302020204" pitchFamily="66" charset="0"/>
              </a:rPr>
              <a:t>PA </a:t>
            </a:r>
            <a:r>
              <a:rPr lang="tr-TR" altLang="tr-TR" sz="2000" dirty="0" err="1">
                <a:latin typeface="Comic Sans MS" panose="030F0902030302020204" pitchFamily="66" charset="0"/>
              </a:rPr>
              <a:t>li</a:t>
            </a:r>
            <a:r>
              <a:rPr lang="tr-TR" altLang="tr-TR" sz="2000" dirty="0">
                <a:latin typeface="Comic Sans MS" panose="030F0902030302020204" pitchFamily="66" charset="0"/>
              </a:rPr>
              <a:t> hastalarda </a:t>
            </a:r>
            <a:r>
              <a:rPr lang="tr-TR" altLang="tr-TR" sz="2000" dirty="0" err="1">
                <a:latin typeface="Comic Sans MS" panose="030F0902030302020204" pitchFamily="66" charset="0"/>
              </a:rPr>
              <a:t>vitiligo</a:t>
            </a:r>
            <a:r>
              <a:rPr lang="tr-TR" altLang="tr-TR" sz="2000" dirty="0">
                <a:latin typeface="Comic Sans MS" panose="030F0902030302020204" pitchFamily="66" charset="0"/>
              </a:rPr>
              <a:t> görülebilir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>
                <a:latin typeface="Comic Sans MS" panose="030F0902030302020204" pitchFamily="66" charset="0"/>
              </a:rPr>
              <a:t>Dilde kızarıklık ve papillalarda atrofi (</a:t>
            </a:r>
            <a:r>
              <a:rPr lang="tr-TR" altLang="tr-TR" sz="2000" dirty="0" err="1">
                <a:latin typeface="Comic Sans MS" panose="030F0902030302020204" pitchFamily="66" charset="0"/>
              </a:rPr>
              <a:t>Hunter</a:t>
            </a:r>
            <a:r>
              <a:rPr lang="tr-TR" altLang="tr-TR" sz="2000" dirty="0">
                <a:latin typeface="Comic Sans MS" panose="030F0902030302020204" pitchFamily="66" charset="0"/>
              </a:rPr>
              <a:t> </a:t>
            </a:r>
            <a:r>
              <a:rPr lang="tr-TR" altLang="tr-TR" sz="2000" dirty="0" err="1">
                <a:latin typeface="Comic Sans MS" panose="030F0902030302020204" pitchFamily="66" charset="0"/>
              </a:rPr>
              <a:t>glossit</a:t>
            </a:r>
            <a:r>
              <a:rPr lang="tr-TR" altLang="tr-TR" sz="2000" dirty="0">
                <a:latin typeface="Comic Sans MS" panose="030F0902030302020204" pitchFamily="66" charset="0"/>
              </a:rPr>
              <a:t>)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>
                <a:latin typeface="Comic Sans MS" panose="030F0902030302020204" pitchFamily="66" charset="0"/>
              </a:rPr>
              <a:t>Ağır vakalarda HSM (</a:t>
            </a:r>
            <a:r>
              <a:rPr lang="tr-TR" altLang="tr-TR" sz="2000" dirty="0" err="1">
                <a:latin typeface="Comic Sans MS" panose="030F0902030302020204" pitchFamily="66" charset="0"/>
              </a:rPr>
              <a:t>ektramedüller</a:t>
            </a:r>
            <a:r>
              <a:rPr lang="tr-TR" altLang="tr-TR" sz="2000" dirty="0">
                <a:latin typeface="Comic Sans MS" panose="030F0902030302020204" pitchFamily="66" charset="0"/>
              </a:rPr>
              <a:t> </a:t>
            </a:r>
            <a:r>
              <a:rPr lang="tr-TR" altLang="tr-TR" sz="2000" dirty="0" err="1">
                <a:latin typeface="Comic Sans MS" panose="030F0902030302020204" pitchFamily="66" charset="0"/>
              </a:rPr>
              <a:t>hematopoez</a:t>
            </a:r>
            <a:r>
              <a:rPr lang="tr-TR" altLang="tr-TR" sz="2000" dirty="0">
                <a:latin typeface="Comic Sans MS" panose="030F0902030302020204" pitchFamily="66" charset="0"/>
              </a:rPr>
              <a:t>)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>
                <a:latin typeface="Comic Sans MS" panose="030F0902030302020204" pitchFamily="66" charset="0"/>
              </a:rPr>
              <a:t>Nörolojik tutuluma ait muayene bulguları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tr-TR" altLang="tr-TR" sz="2000" dirty="0" err="1">
                <a:latin typeface="Comic Sans MS" panose="030F0902030302020204" pitchFamily="66" charset="0"/>
              </a:rPr>
              <a:t>Peteşi</a:t>
            </a:r>
            <a:r>
              <a:rPr lang="tr-TR" altLang="tr-TR" sz="2000" dirty="0">
                <a:latin typeface="Comic Sans MS" panose="030F0902030302020204" pitchFamily="66" charset="0"/>
              </a:rPr>
              <a:t>, ekimoz gibi kanama bulguları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BE0ADEEA-0C6B-814D-B9F2-3DFF835E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1" y="981076"/>
            <a:ext cx="3781425" cy="5400675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5" name="Picture 3">
            <a:extLst>
              <a:ext uri="{FF2B5EF4-FFF2-40B4-BE49-F238E27FC236}">
                <a16:creationId xmlns:a16="http://schemas.microsoft.com/office/drawing/2014/main" id="{A8C3C689-6FED-3947-A0C3-23F37310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000125"/>
            <a:ext cx="4425950" cy="5308600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59827DE4-337E-4040-98D9-47009557C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04814"/>
            <a:ext cx="3727450" cy="5761037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3" name="Picture 3">
            <a:extLst>
              <a:ext uri="{FF2B5EF4-FFF2-40B4-BE49-F238E27FC236}">
                <a16:creationId xmlns:a16="http://schemas.microsoft.com/office/drawing/2014/main" id="{BBF41F30-78A2-BE46-B8B0-4EE4741B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404814"/>
            <a:ext cx="4851400" cy="5761037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BBFCD3F1-F1DE-3D4C-AEAB-87BC1CD7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571501"/>
            <a:ext cx="8964612" cy="5895975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7" name="Rectangle 3">
            <a:extLst>
              <a:ext uri="{FF2B5EF4-FFF2-40B4-BE49-F238E27FC236}">
                <a16:creationId xmlns:a16="http://schemas.microsoft.com/office/drawing/2014/main" id="{AD6101DE-7C7B-49A7-ADED-3E15766D8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700183"/>
              </p:ext>
            </p:extLst>
          </p:nvPr>
        </p:nvGraphicFramePr>
        <p:xfrm>
          <a:off x="592428" y="1048216"/>
          <a:ext cx="10650828" cy="5549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0114" name="Rectangle 2">
            <a:extLst>
              <a:ext uri="{FF2B5EF4-FFF2-40B4-BE49-F238E27FC236}">
                <a16:creationId xmlns:a16="http://schemas.microsoft.com/office/drawing/2014/main" id="{031A1FA4-A1D8-2640-B80E-D9690F9D2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6805" y="260348"/>
            <a:ext cx="7543800" cy="6660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dirty="0"/>
              <a:t>MGBA-</a:t>
            </a:r>
            <a:r>
              <a:rPr lang="tr-TR" sz="4000" dirty="0" err="1"/>
              <a:t>Laboratuar</a:t>
            </a:r>
            <a:r>
              <a:rPr lang="tr-TR" sz="4000" dirty="0"/>
              <a:t> Bulguları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8352183-DDC6-5349-BF63-B5342934C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63510"/>
          </a:xfrm>
        </p:spPr>
        <p:txBody>
          <a:bodyPr vert="horz" lIns="92075" tIns="46038" rIns="92075" bIns="46038" rtlCol="0">
            <a:normAutofit/>
          </a:bodyPr>
          <a:lstStyle/>
          <a:p>
            <a:pPr>
              <a:defRPr/>
            </a:pPr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MEGALOBLASTİK ANEMİLER</a:t>
            </a:r>
            <a:endParaRPr lang="tr-TR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 Tur" charset="-94"/>
            </a:endParaRPr>
          </a:p>
        </p:txBody>
      </p:sp>
      <p:sp>
        <p:nvSpPr>
          <p:cNvPr id="134147" name="Slide Number Placeholder 5">
            <a:extLst>
              <a:ext uri="{FF2B5EF4-FFF2-40B4-BE49-F238E27FC236}">
                <a16:creationId xmlns:a16="http://schemas.microsoft.com/office/drawing/2014/main" id="{30D22B80-E554-7441-804A-9619146C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fld id="{FAA60E46-8B9D-5D48-813D-E22260655D85}" type="slidenum">
              <a:rPr lang="tr-TR" altLang="tr-T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tr-TR" altLang="tr-TR">
              <a:solidFill>
                <a:srgbClr val="FFFFFF"/>
              </a:solidFill>
            </a:endParaRPr>
          </a:p>
        </p:txBody>
      </p:sp>
      <p:graphicFrame>
        <p:nvGraphicFramePr>
          <p:cNvPr id="134149" name="Rectangle 3">
            <a:extLst>
              <a:ext uri="{FF2B5EF4-FFF2-40B4-BE49-F238E27FC236}">
                <a16:creationId xmlns:a16="http://schemas.microsoft.com/office/drawing/2014/main" id="{1ECFDF2B-BCC4-4D42-A87D-CB2F26901D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6518" y="1365161"/>
          <a:ext cx="11050074" cy="53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3350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EB325F4-4648-F54D-91B4-43EBB8887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232513"/>
            <a:ext cx="10134600" cy="1036994"/>
          </a:xfrm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tr-TR" dirty="0"/>
              <a:t>MGBA-</a:t>
            </a:r>
            <a:r>
              <a:rPr lang="tr-TR" dirty="0" err="1"/>
              <a:t>Laboratuar</a:t>
            </a:r>
            <a:r>
              <a:rPr lang="tr-TR" dirty="0"/>
              <a:t> Bulguları</a:t>
            </a:r>
          </a:p>
        </p:txBody>
      </p:sp>
      <p:graphicFrame>
        <p:nvGraphicFramePr>
          <p:cNvPr id="91141" name="Rectangle 3">
            <a:extLst>
              <a:ext uri="{FF2B5EF4-FFF2-40B4-BE49-F238E27FC236}">
                <a16:creationId xmlns:a16="http://schemas.microsoft.com/office/drawing/2014/main" id="{F936C1B0-FCEF-4141-AC71-B67A01398B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830719"/>
              </p:ext>
            </p:extLst>
          </p:nvPr>
        </p:nvGraphicFramePr>
        <p:xfrm>
          <a:off x="618186" y="1687133"/>
          <a:ext cx="10770926" cy="4773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1053">
            <a:extLst>
              <a:ext uri="{FF2B5EF4-FFF2-40B4-BE49-F238E27FC236}">
                <a16:creationId xmlns:a16="http://schemas.microsoft.com/office/drawing/2014/main" id="{2BB742DC-B4B6-944F-A915-58221493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88914"/>
            <a:ext cx="8964612" cy="65039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AutoShape 3">
            <a:extLst>
              <a:ext uri="{FF2B5EF4-FFF2-40B4-BE49-F238E27FC236}">
                <a16:creationId xmlns:a16="http://schemas.microsoft.com/office/drawing/2014/main" id="{36CD6671-B3FD-5049-88C3-8BBAD20E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2997201"/>
            <a:ext cx="1223962" cy="360363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26980" name="Text Box 4">
            <a:extLst>
              <a:ext uri="{FF2B5EF4-FFF2-40B4-BE49-F238E27FC236}">
                <a16:creationId xmlns:a16="http://schemas.microsoft.com/office/drawing/2014/main" id="{2708F7BD-3109-2944-9B3B-CCEB1E330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781301"/>
            <a:ext cx="1871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/>
              <a:t>Hipersegmente nötrofil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nimBg="1"/>
      <p:bldP spid="1269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370D523D-CBFF-5645-BF23-A68A506F2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7426" y="723901"/>
            <a:ext cx="5465148" cy="361473"/>
          </a:xfrm>
        </p:spPr>
        <p:txBody>
          <a:bodyPr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tr-TR" altLang="tr-TR" dirty="0"/>
              <a:t>MGBA-Tanı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E632F87-2402-354B-BF76-34805366AB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8500" y="1566215"/>
            <a:ext cx="6766852" cy="4567884"/>
          </a:xfrm>
        </p:spPr>
        <p:txBody>
          <a:bodyPr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 err="1"/>
              <a:t>Anamnez</a:t>
            </a:r>
            <a:endParaRPr lang="tr-TR" altLang="tr-TR" sz="2000" dirty="0"/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/>
              <a:t>Fizik muayene bulguları (cilt rengi, </a:t>
            </a:r>
            <a:r>
              <a:rPr lang="tr-TR" altLang="tr-TR" sz="2000" dirty="0" err="1"/>
              <a:t>glossit</a:t>
            </a:r>
            <a:r>
              <a:rPr lang="tr-TR" altLang="tr-TR" sz="2000" dirty="0"/>
              <a:t>, nörolojik bulgular)</a:t>
            </a:r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 err="1"/>
              <a:t>Makrositik</a:t>
            </a:r>
            <a:r>
              <a:rPr lang="tr-TR" altLang="tr-TR" sz="2000" dirty="0"/>
              <a:t> anemi (MCV 100fl</a:t>
            </a:r>
            <a:r>
              <a:rPr lang="tr-TR" altLang="tr-TR" sz="2000" dirty="0">
                <a:sym typeface="Symbol" pitchFamily="2" charset="2"/>
              </a:rPr>
              <a:t>) </a:t>
            </a:r>
            <a:r>
              <a:rPr lang="en-US" altLang="tr-TR" sz="2000" dirty="0">
                <a:sym typeface="Symbol" pitchFamily="2" charset="2"/>
              </a:rPr>
              <a:t>±</a:t>
            </a:r>
            <a:r>
              <a:rPr lang="tr-TR" altLang="tr-TR" sz="2000" dirty="0" err="1">
                <a:sym typeface="Symbol" pitchFamily="2" charset="2"/>
              </a:rPr>
              <a:t>trombositopeni</a:t>
            </a:r>
            <a:r>
              <a:rPr lang="tr-TR" altLang="tr-TR" sz="2000" dirty="0">
                <a:sym typeface="Symbol" pitchFamily="2" charset="2"/>
              </a:rPr>
              <a:t>, </a:t>
            </a:r>
            <a:r>
              <a:rPr lang="tr-TR" altLang="tr-TR" sz="2000" dirty="0" err="1">
                <a:sym typeface="Symbol" pitchFamily="2" charset="2"/>
              </a:rPr>
              <a:t>lökopeni</a:t>
            </a:r>
            <a:endParaRPr lang="tr-TR" altLang="tr-TR" sz="2000" dirty="0">
              <a:sym typeface="Symbol" pitchFamily="2" charset="2"/>
            </a:endParaRPr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>
                <a:sym typeface="Symbol" pitchFamily="2" charset="2"/>
              </a:rPr>
              <a:t>PY da </a:t>
            </a:r>
            <a:r>
              <a:rPr lang="tr-TR" altLang="tr-TR" sz="2000" dirty="0" err="1">
                <a:sym typeface="Symbol" pitchFamily="2" charset="2"/>
              </a:rPr>
              <a:t>makrovalositler</a:t>
            </a:r>
            <a:r>
              <a:rPr lang="tr-TR" altLang="tr-TR" sz="2000" dirty="0">
                <a:sym typeface="Symbol" pitchFamily="2" charset="2"/>
              </a:rPr>
              <a:t> ve </a:t>
            </a:r>
            <a:r>
              <a:rPr lang="tr-TR" altLang="tr-TR" sz="2000" dirty="0" err="1">
                <a:sym typeface="Symbol" pitchFamily="2" charset="2"/>
              </a:rPr>
              <a:t>hipersegmente</a:t>
            </a:r>
            <a:r>
              <a:rPr lang="tr-TR" altLang="tr-TR" sz="2000" dirty="0">
                <a:sym typeface="Symbol" pitchFamily="2" charset="2"/>
              </a:rPr>
              <a:t> </a:t>
            </a:r>
            <a:r>
              <a:rPr lang="tr-TR" altLang="tr-TR" sz="2000" dirty="0" err="1">
                <a:sym typeface="Symbol" pitchFamily="2" charset="2"/>
              </a:rPr>
              <a:t>nötrofiller</a:t>
            </a:r>
            <a:endParaRPr lang="tr-TR" altLang="tr-TR" sz="2000" dirty="0">
              <a:sym typeface="Symbol" pitchFamily="2" charset="2"/>
            </a:endParaRPr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>
                <a:sym typeface="Symbol" pitchFamily="2" charset="2"/>
              </a:rPr>
              <a:t>Serum </a:t>
            </a:r>
            <a:r>
              <a:rPr lang="tr-TR" altLang="tr-TR" sz="2000" dirty="0" err="1">
                <a:sym typeface="Symbol" pitchFamily="2" charset="2"/>
              </a:rPr>
              <a:t>homosistein</a:t>
            </a:r>
            <a:r>
              <a:rPr lang="tr-TR" altLang="tr-TR" sz="2000" dirty="0">
                <a:sym typeface="Symbol" pitchFamily="2" charset="2"/>
              </a:rPr>
              <a:t>, MMA ve FGA de yükseklik</a:t>
            </a:r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>
                <a:sym typeface="Symbol" pitchFamily="2" charset="2"/>
              </a:rPr>
              <a:t>LDH da yükseklik (%90 üzerinde)</a:t>
            </a:r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>
                <a:sym typeface="Symbol" pitchFamily="2" charset="2"/>
              </a:rPr>
              <a:t>KI </a:t>
            </a:r>
            <a:r>
              <a:rPr lang="tr-TR" altLang="tr-TR" sz="2000" dirty="0" err="1">
                <a:sym typeface="Symbol" pitchFamily="2" charset="2"/>
              </a:rPr>
              <a:t>aspirasyonu</a:t>
            </a:r>
            <a:r>
              <a:rPr lang="tr-TR" altLang="tr-TR" sz="2000" dirty="0">
                <a:sym typeface="Symbol" pitchFamily="2" charset="2"/>
              </a:rPr>
              <a:t> (şüpheli vakalarda)</a:t>
            </a:r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>
                <a:sym typeface="Symbol" pitchFamily="2" charset="2"/>
              </a:rPr>
              <a:t>IF ve </a:t>
            </a:r>
            <a:r>
              <a:rPr lang="tr-TR" altLang="tr-TR" sz="2000" dirty="0" err="1">
                <a:sym typeface="Symbol" pitchFamily="2" charset="2"/>
              </a:rPr>
              <a:t>parietal</a:t>
            </a:r>
            <a:r>
              <a:rPr lang="tr-TR" altLang="tr-TR" sz="2000" dirty="0">
                <a:sym typeface="Symbol" pitchFamily="2" charset="2"/>
              </a:rPr>
              <a:t> hücre antikor tayini (PA)</a:t>
            </a:r>
          </a:p>
          <a:p>
            <a:pPr marL="342900" indent="-34290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tr-TR" altLang="tr-TR" sz="2000" dirty="0">
                <a:sym typeface="Symbol" pitchFamily="2" charset="2"/>
              </a:rPr>
              <a:t>Vitamin B12 ve </a:t>
            </a:r>
            <a:r>
              <a:rPr lang="tr-TR" altLang="tr-TR" sz="2000" dirty="0" err="1">
                <a:sym typeface="Symbol" pitchFamily="2" charset="2"/>
              </a:rPr>
              <a:t>folik</a:t>
            </a:r>
            <a:r>
              <a:rPr lang="tr-TR" altLang="tr-TR" sz="2000" dirty="0">
                <a:sym typeface="Symbol" pitchFamily="2" charset="2"/>
              </a:rPr>
              <a:t> </a:t>
            </a:r>
            <a:r>
              <a:rPr lang="tr-TR" altLang="tr-TR" sz="2000" dirty="0" err="1">
                <a:sym typeface="Symbol" pitchFamily="2" charset="2"/>
              </a:rPr>
              <a:t>asid</a:t>
            </a:r>
            <a:r>
              <a:rPr lang="tr-TR" altLang="tr-TR" sz="2000" dirty="0">
                <a:sym typeface="Symbol" pitchFamily="2" charset="2"/>
              </a:rPr>
              <a:t> düzeyi</a:t>
            </a:r>
            <a:endParaRPr lang="en-US" altLang="tr-TR" sz="2000" dirty="0">
              <a:sym typeface="Symbol" pitchFamily="2" charset="2"/>
            </a:endParaRPr>
          </a:p>
        </p:txBody>
      </p:sp>
      <p:pic>
        <p:nvPicPr>
          <p:cNvPr id="95237" name="Picture 95236" descr="Nöroloji kliniğinde insan beyninin taraması">
            <a:extLst>
              <a:ext uri="{FF2B5EF4-FFF2-40B4-BE49-F238E27FC236}">
                <a16:creationId xmlns:a16="http://schemas.microsoft.com/office/drawing/2014/main" id="{40E1C0E1-0BBE-4941-9EDE-C379DBE1F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9744" r="256"/>
          <a:stretch/>
        </p:blipFill>
        <p:spPr>
          <a:xfrm>
            <a:off x="7620000" y="10"/>
            <a:ext cx="457200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>
            <a:extLst>
              <a:ext uri="{FF2B5EF4-FFF2-40B4-BE49-F238E27FC236}">
                <a16:creationId xmlns:a16="http://schemas.microsoft.com/office/drawing/2014/main" id="{D90186D5-37F4-A743-9C06-30D89735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1" y="-30960"/>
            <a:ext cx="5708565" cy="691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75BF52-4BB7-1740-93B4-3B15C9B7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88" y="2457719"/>
            <a:ext cx="3931320" cy="2267193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altLang="tr-TR" sz="2400" kern="1200" cap="all" spc="390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+mj-lt"/>
                <a:ea typeface="+mj-ea"/>
                <a:cs typeface="+mj-cs"/>
              </a:rPr>
              <a:t>B12 TEDAVİSİNE YANIT DEĞERLENDİRMESİ</a:t>
            </a:r>
          </a:p>
        </p:txBody>
      </p:sp>
      <p:pic>
        <p:nvPicPr>
          <p:cNvPr id="166914" name="Picture 2">
            <a:extLst>
              <a:ext uri="{FF2B5EF4-FFF2-40B4-BE49-F238E27FC236}">
                <a16:creationId xmlns:a16="http://schemas.microsoft.com/office/drawing/2014/main" id="{7AFC6359-B3EA-E84F-804F-FC28A8DA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143" y="1983348"/>
            <a:ext cx="7544345" cy="34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>
            <a:extLst>
              <a:ext uri="{FF2B5EF4-FFF2-40B4-BE49-F238E27FC236}">
                <a16:creationId xmlns:a16="http://schemas.microsoft.com/office/drawing/2014/main" id="{926A070B-BCFD-784E-8458-5EB2BAC4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419350"/>
            <a:ext cx="877728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üzgarda sallanan farklı renklerde uzun şeritler">
            <a:extLst>
              <a:ext uri="{FF2B5EF4-FFF2-40B4-BE49-F238E27FC236}">
                <a16:creationId xmlns:a16="http://schemas.microsoft.com/office/drawing/2014/main" id="{50184C54-8495-4D6A-BD94-C93189234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6" r="23010" b="503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2B553F6-8469-8B4B-8EAF-3335F1B6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tr-TR" sz="4800"/>
              <a:t>HEMOLİTİK ANEMİLER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EE029D7-8138-4748-9C53-6D4E50C14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tr-TR" sz="2000">
                <a:latin typeface="Comic Sans MS" panose="030F0902030302020204" pitchFamily="66" charset="0"/>
              </a:rPr>
              <a:t>Dr.Engin KELKİTLİ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3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26806D9-E73E-324A-88DE-7B9F91FA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tr-TR" dirty="0"/>
              <a:t>TANIM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BA105CC-8DD7-D9DC-0FE8-36FFC43A03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269613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7484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5"/>
          <p:cNvGrpSpPr/>
          <p:nvPr/>
        </p:nvGrpSpPr>
        <p:grpSpPr>
          <a:xfrm>
            <a:off x="1703388" y="115888"/>
            <a:ext cx="8785225" cy="6599237"/>
            <a:chOff x="416" y="3535"/>
            <a:chExt cx="4339" cy="3239"/>
          </a:xfrm>
        </p:grpSpPr>
        <p:sp>
          <p:nvSpPr>
            <p:cNvPr id="128" name="Google Shape;128;p5"/>
            <p:cNvSpPr/>
            <p:nvPr/>
          </p:nvSpPr>
          <p:spPr>
            <a:xfrm>
              <a:off x="416" y="3535"/>
              <a:ext cx="4339" cy="3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" name="Google Shape;129;p5"/>
            <p:cNvCxnSpPr/>
            <p:nvPr/>
          </p:nvCxnSpPr>
          <p:spPr>
            <a:xfrm rot="-5400000">
              <a:off x="4269" y="6236"/>
              <a:ext cx="103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0" name="Google Shape;130;p5"/>
            <p:cNvCxnSpPr/>
            <p:nvPr/>
          </p:nvCxnSpPr>
          <p:spPr>
            <a:xfrm rot="-5400000">
              <a:off x="4264" y="5730"/>
              <a:ext cx="113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1" name="Google Shape;131;p5"/>
            <p:cNvCxnSpPr/>
            <p:nvPr/>
          </p:nvCxnSpPr>
          <p:spPr>
            <a:xfrm rot="-5400000" flipH="1">
              <a:off x="4320" y="5341"/>
              <a:ext cx="1" cy="1"/>
            </a:xfrm>
            <a:prstGeom prst="bentConnector3">
              <a:avLst>
                <a:gd name="adj1" fmla="val -186026519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2" name="Google Shape;132;p5"/>
            <p:cNvCxnSpPr/>
            <p:nvPr/>
          </p:nvCxnSpPr>
          <p:spPr>
            <a:xfrm rot="10800000" flipH="1">
              <a:off x="4110" y="4617"/>
              <a:ext cx="145" cy="309"/>
            </a:xfrm>
            <a:prstGeom prst="bentConnector2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3" name="Google Shape;133;p5"/>
            <p:cNvCxnSpPr/>
            <p:nvPr/>
          </p:nvCxnSpPr>
          <p:spPr>
            <a:xfrm rot="-5400000">
              <a:off x="2849" y="5724"/>
              <a:ext cx="124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4" name="Google Shape;134;p5"/>
            <p:cNvCxnSpPr/>
            <p:nvPr/>
          </p:nvCxnSpPr>
          <p:spPr>
            <a:xfrm rot="-5400000">
              <a:off x="2849" y="5267"/>
              <a:ext cx="125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5" name="Google Shape;135;p5"/>
            <p:cNvCxnSpPr/>
            <p:nvPr/>
          </p:nvCxnSpPr>
          <p:spPr>
            <a:xfrm rot="5400000" flipH="1">
              <a:off x="2235" y="4158"/>
              <a:ext cx="124" cy="1228"/>
            </a:xfrm>
            <a:prstGeom prst="bentConnector3">
              <a:avLst>
                <a:gd name="adj1" fmla="val 109154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6" name="Google Shape;136;p5"/>
            <p:cNvCxnSpPr/>
            <p:nvPr/>
          </p:nvCxnSpPr>
          <p:spPr>
            <a:xfrm rot="-5400000">
              <a:off x="789" y="6246"/>
              <a:ext cx="124" cy="1"/>
            </a:xfrm>
            <a:prstGeom prst="bentConnector3">
              <a:avLst>
                <a:gd name="adj1" fmla="val 2280072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7" name="Google Shape;137;p5"/>
            <p:cNvCxnSpPr/>
            <p:nvPr/>
          </p:nvCxnSpPr>
          <p:spPr>
            <a:xfrm rot="-5400000">
              <a:off x="790" y="5724"/>
              <a:ext cx="124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-5400000">
              <a:off x="1823" y="6246"/>
              <a:ext cx="124" cy="1"/>
            </a:xfrm>
            <a:prstGeom prst="bentConnector3">
              <a:avLst>
                <a:gd name="adj1" fmla="val 2280072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-5400000">
              <a:off x="1824" y="5724"/>
              <a:ext cx="124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-5400000">
              <a:off x="1824" y="5267"/>
              <a:ext cx="125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5400000" flipH="1">
              <a:off x="1722" y="4670"/>
              <a:ext cx="124" cy="203"/>
            </a:xfrm>
            <a:prstGeom prst="bentConnector3">
              <a:avLst>
                <a:gd name="adj1" fmla="val 1091140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 rot="-5400000">
              <a:off x="794" y="5263"/>
              <a:ext cx="125" cy="9"/>
            </a:xfrm>
            <a:prstGeom prst="bentConnector3">
              <a:avLst>
                <a:gd name="adj1" fmla="val 1479416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 rot="-5400000">
              <a:off x="1210" y="4361"/>
              <a:ext cx="124" cy="822"/>
            </a:xfrm>
            <a:prstGeom prst="bentConnector3">
              <a:avLst>
                <a:gd name="adj1" fmla="val 109154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 rot="5400000" flipH="1">
              <a:off x="3262" y="3596"/>
              <a:ext cx="128" cy="1242"/>
            </a:xfrm>
            <a:prstGeom prst="bentConnector3">
              <a:avLst>
                <a:gd name="adj1" fmla="val 625612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 rot="-5400000">
              <a:off x="2130" y="3706"/>
              <a:ext cx="128" cy="1021"/>
            </a:xfrm>
            <a:prstGeom prst="bentConnector3">
              <a:avLst>
                <a:gd name="adj1" fmla="val 625222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46" name="Google Shape;146;p5"/>
            <p:cNvSpPr/>
            <p:nvPr/>
          </p:nvSpPr>
          <p:spPr>
            <a:xfrm>
              <a:off x="1868" y="3535"/>
              <a:ext cx="1675" cy="618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025" tIns="9500" rIns="19025" bIns="95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HEMOLİTİK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ANEMİLER</a:t>
              </a: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24" y="4281"/>
              <a:ext cx="1719" cy="429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025" tIns="9500" rIns="19025" bIns="95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KONJENİTAL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HEMOLİTİK ANEMİLER</a:t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164" y="4281"/>
              <a:ext cx="1567" cy="429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025" tIns="9500" rIns="19025" bIns="95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EDİNSEL</a:t>
              </a: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HEMOLİTİK ANEMİLER</a:t>
              </a: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420" y="4834"/>
              <a:ext cx="881" cy="371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MEBRAN 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DEFEKTLERİ</a:t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420" y="5329"/>
              <a:ext cx="863" cy="334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H. SFEROSİTOZ</a:t>
              </a: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445" y="4834"/>
              <a:ext cx="881" cy="371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HB 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DEFEKTLERİ</a:t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454" y="5329"/>
              <a:ext cx="863" cy="334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HB S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Orak Hücreli Anemi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HBC,HBE,HBDvb</a:t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454" y="5787"/>
              <a:ext cx="863" cy="398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TALASEMİLER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Globin zincir sentezinin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kantitatif bozukluğu</a:t>
              </a: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453" y="6309"/>
              <a:ext cx="864" cy="44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UNSTABL HB</a:t>
              </a: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20" y="5787"/>
              <a:ext cx="863" cy="398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H. ELİPTOSİTOZ</a:t>
              </a: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419" y="6309"/>
              <a:ext cx="864" cy="44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H. STOMATOSİTOZ</a:t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470" y="4834"/>
              <a:ext cx="881" cy="371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325" tIns="15650" rIns="31325" bIns="156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ENZİM 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DEFEKTLERİ</a:t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479" y="5329"/>
              <a:ext cx="863" cy="334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7450" tIns="48700" rIns="97450" bIns="48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G6PDH 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EKSİKLİĞİ</a:t>
              </a: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479" y="5787"/>
              <a:ext cx="863" cy="398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3575" tIns="51775" rIns="103575" bIns="5177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PK 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EKSİKLİĞİ</a:t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844" y="4895"/>
              <a:ext cx="881" cy="371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1250" tIns="55625" rIns="111250" bIns="556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İmmün HA</a:t>
              </a: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3888" y="5341"/>
              <a:ext cx="863" cy="333"/>
            </a:xfrm>
            <a:prstGeom prst="roundRect">
              <a:avLst>
                <a:gd name="adj" fmla="val 16667"/>
              </a:avLst>
            </a:prstGeom>
            <a:solidFill>
              <a:srgbClr val="9933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0925" tIns="60450" rIns="120925" bIns="604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PNH</a:t>
              </a: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3888" y="5787"/>
              <a:ext cx="863" cy="398"/>
            </a:xfrm>
            <a:prstGeom prst="roundRect">
              <a:avLst>
                <a:gd name="adj" fmla="val 16667"/>
              </a:avLst>
            </a:prstGeom>
            <a:solidFill>
              <a:srgbClr val="993366"/>
            </a:solidFill>
            <a:ln w="9525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56875" tIns="78450" rIns="156875" bIns="784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MAHA</a:t>
              </a: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3888" y="6288"/>
              <a:ext cx="864" cy="482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2125" tIns="86075" rIns="172125" bIns="8607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TRAVMATİK 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İLAÇLAR</a:t>
              </a:r>
              <a:endParaRPr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4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İNFEKSİYONLAR</a:t>
              </a:r>
              <a:endParaRPr/>
            </a:p>
            <a:p>
              <a:endParaRPr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64" name="Google Shape;164;p5"/>
          <p:cNvSpPr txBox="1"/>
          <p:nvPr/>
        </p:nvSpPr>
        <p:spPr>
          <a:xfrm>
            <a:off x="4881563" y="1000126"/>
            <a:ext cx="3000375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100"/>
            </a:pPr>
            <a:r>
              <a:rPr lang="en-US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Eritrositlerin zamanından önce parçalanması</a:t>
            </a:r>
            <a:endParaRPr/>
          </a:p>
        </p:txBody>
      </p:sp>
      <p:sp>
        <p:nvSpPr>
          <p:cNvPr id="165" name="Google Shape;165;p5"/>
          <p:cNvSpPr txBox="1"/>
          <p:nvPr/>
        </p:nvSpPr>
        <p:spPr>
          <a:xfrm>
            <a:off x="2452688" y="1714501"/>
            <a:ext cx="15001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Eritrosit içi</a:t>
            </a:r>
            <a:endParaRPr/>
          </a:p>
        </p:txBody>
      </p:sp>
      <p:sp>
        <p:nvSpPr>
          <p:cNvPr id="166" name="Google Shape;166;p5"/>
          <p:cNvSpPr txBox="1"/>
          <p:nvPr/>
        </p:nvSpPr>
        <p:spPr>
          <a:xfrm>
            <a:off x="9167813" y="1643063"/>
            <a:ext cx="15001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Eritrosit dışı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0" descr="~AUT0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153" y="325822"/>
            <a:ext cx="10689020" cy="6211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21B1178-9BB1-D84C-BADB-A2E7D3200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428" y="1028700"/>
            <a:ext cx="4038600" cy="48006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b="1" dirty="0"/>
              <a:t>Vitamin B12</a:t>
            </a:r>
          </a:p>
        </p:txBody>
      </p:sp>
      <p:graphicFrame>
        <p:nvGraphicFramePr>
          <p:cNvPr id="61445" name="Rectangle 3">
            <a:extLst>
              <a:ext uri="{FF2B5EF4-FFF2-40B4-BE49-F238E27FC236}">
                <a16:creationId xmlns:a16="http://schemas.microsoft.com/office/drawing/2014/main" id="{1A2376C2-7342-4AA6-B4FF-936E279612A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23317" y="868197"/>
          <a:ext cx="7389542" cy="512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EAFFDEC-7676-454B-BFC9-C28AC0C7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tr-TR" dirty="0"/>
              <a:t>TANISAL YAKLAŞIM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1EB0B423-2073-6FDB-150F-F9E96E4B5E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282631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586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6A335B1-1509-C449-99C2-13D94765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0591" y="148158"/>
            <a:ext cx="1631509" cy="8797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ÖYKÜ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14FC39A9-A794-CC48-AA5A-120326D7D090}"/>
              </a:ext>
            </a:extLst>
          </p:cNvPr>
          <p:cNvSpPr/>
          <p:nvPr/>
        </p:nvSpPr>
        <p:spPr>
          <a:xfrm>
            <a:off x="556145" y="264866"/>
            <a:ext cx="5502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dirty="0" err="1"/>
              <a:t>Öyku</a:t>
            </a:r>
            <a:r>
              <a:rPr lang="tr-TR" dirty="0"/>
              <a:t>̈ ve fizik muayenedeki bazı noktalar etiyolojinin aydınlatılmasına </a:t>
            </a:r>
            <a:r>
              <a:rPr lang="tr-TR" dirty="0" err="1"/>
              <a:t>yönelik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</a:t>
            </a:r>
            <a:r>
              <a:rPr lang="tr-TR" dirty="0" err="1"/>
              <a:t>ipuçları</a:t>
            </a:r>
            <a:r>
              <a:rPr lang="tr-TR" dirty="0"/>
              <a:t> </a:t>
            </a:r>
            <a:r>
              <a:rPr lang="tr-TR" dirty="0" err="1"/>
              <a:t>taşıyabilir</a:t>
            </a:r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3192E1-0085-8118-5A27-DB6912C0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6" r="26633" b="-2"/>
          <a:stretch>
            <a:fillRect/>
          </a:stretch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9" name="İçerik Yer Tutucusu 2">
            <a:extLst>
              <a:ext uri="{FF2B5EF4-FFF2-40B4-BE49-F238E27FC236}">
                <a16:creationId xmlns:a16="http://schemas.microsoft.com/office/drawing/2014/main" id="{329D18D2-7E80-49FD-9870-FC288BC13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488233"/>
              </p:ext>
            </p:extLst>
          </p:nvPr>
        </p:nvGraphicFramePr>
        <p:xfrm>
          <a:off x="838200" y="1621880"/>
          <a:ext cx="9960242" cy="487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6003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CEF21EA-0DB8-274F-AE36-77B48F6E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tr-TR" dirty="0"/>
              <a:t>Laboratuvar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265A9-02D8-24AA-B8D1-54DE7F17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77" r="2522" b="-2"/>
          <a:stretch>
            <a:fillRect/>
          </a:stretch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B6CFD20-C69C-8EB4-BFD4-0FAA22C1D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234080"/>
              </p:ext>
            </p:extLst>
          </p:nvPr>
        </p:nvGraphicFramePr>
        <p:xfrm>
          <a:off x="838200" y="1300163"/>
          <a:ext cx="9702074" cy="501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118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7BEB895-1274-2149-9671-7EE41EEF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tr-TR" sz="3400">
                <a:solidFill>
                  <a:srgbClr val="FFFFFF"/>
                </a:solidFill>
              </a:rPr>
              <a:t>LABORATUVAR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2C087669-5114-4C5B-A684-F85D5A73D1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279772"/>
              </p:ext>
            </p:extLst>
          </p:nvPr>
        </p:nvGraphicFramePr>
        <p:xfrm>
          <a:off x="4122343" y="314325"/>
          <a:ext cx="7736282" cy="6109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752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A736A08-AAAA-F446-83E2-BDFE8808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203" y="239265"/>
            <a:ext cx="5393361" cy="1325563"/>
          </a:xfrm>
        </p:spPr>
        <p:txBody>
          <a:bodyPr>
            <a:normAutofit/>
          </a:bodyPr>
          <a:lstStyle/>
          <a:p>
            <a:r>
              <a:rPr lang="tr-TR" dirty="0"/>
              <a:t>LABORATUVAR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u">
            <a:extLst>
              <a:ext uri="{FF2B5EF4-FFF2-40B4-BE49-F238E27FC236}">
                <a16:creationId xmlns:a16="http://schemas.microsoft.com/office/drawing/2014/main" id="{6CF78BD5-21AA-41FA-A897-59D361ECD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1403FE-2266-114C-B658-38B80E158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9" y="1654700"/>
            <a:ext cx="9172574" cy="44530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Hemolitik anemilerin </a:t>
            </a:r>
            <a:r>
              <a:rPr lang="tr-TR" dirty="0" err="1"/>
              <a:t>çoğunluğunda</a:t>
            </a:r>
            <a:r>
              <a:rPr lang="tr-TR" dirty="0"/>
              <a:t>, </a:t>
            </a:r>
            <a:r>
              <a:rPr lang="tr-TR" dirty="0" err="1"/>
              <a:t>retikülositler</a:t>
            </a:r>
            <a:r>
              <a:rPr lang="tr-TR" dirty="0"/>
              <a:t> normal eritrositlerden </a:t>
            </a:r>
            <a:r>
              <a:rPr lang="tr-TR" dirty="0" err="1"/>
              <a:t>büyük</a:t>
            </a:r>
            <a:r>
              <a:rPr lang="tr-TR" dirty="0"/>
              <a:t> </a:t>
            </a:r>
            <a:r>
              <a:rPr lang="tr-TR" dirty="0" err="1"/>
              <a:t>olduğu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değişik</a:t>
            </a:r>
            <a:r>
              <a:rPr lang="tr-TR" dirty="0"/>
              <a:t> derecelerde </a:t>
            </a:r>
            <a:r>
              <a:rPr lang="tr-TR" b="1" dirty="0" err="1"/>
              <a:t>makrositoz</a:t>
            </a:r>
            <a:r>
              <a:rPr lang="tr-TR" dirty="0"/>
              <a:t> olur.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Ancak, ortalama eritrosit hacmi (MCV) </a:t>
            </a:r>
            <a:r>
              <a:rPr lang="tr-TR" dirty="0" err="1"/>
              <a:t>retikülositozun</a:t>
            </a:r>
            <a:r>
              <a:rPr lang="tr-TR" dirty="0"/>
              <a:t> derecesine ve </a:t>
            </a:r>
            <a:r>
              <a:rPr lang="tr-TR" dirty="0" err="1"/>
              <a:t>sferositlerin</a:t>
            </a:r>
            <a:r>
              <a:rPr lang="tr-TR" dirty="0"/>
              <a:t> veya </a:t>
            </a:r>
            <a:r>
              <a:rPr lang="tr-TR" dirty="0" err="1"/>
              <a:t>diğer</a:t>
            </a:r>
            <a:r>
              <a:rPr lang="tr-TR" dirty="0"/>
              <a:t> anormal eritrositlerin </a:t>
            </a:r>
            <a:r>
              <a:rPr lang="tr-TR" dirty="0" err="1"/>
              <a:t>varlığına</a:t>
            </a:r>
            <a:r>
              <a:rPr lang="tr-TR" dirty="0"/>
              <a:t> göre </a:t>
            </a:r>
            <a:r>
              <a:rPr lang="tr-TR" dirty="0" err="1"/>
              <a:t>düşük</a:t>
            </a:r>
            <a:r>
              <a:rPr lang="tr-TR" dirty="0"/>
              <a:t>, normal ya da </a:t>
            </a:r>
            <a:r>
              <a:rPr lang="tr-TR" dirty="0" err="1"/>
              <a:t>yüksek</a:t>
            </a:r>
            <a:r>
              <a:rPr lang="tr-TR" dirty="0"/>
              <a:t> (</a:t>
            </a:r>
            <a:r>
              <a:rPr lang="tr-TR" dirty="0" err="1"/>
              <a:t>sferositler</a:t>
            </a:r>
            <a:r>
              <a:rPr lang="tr-TR" dirty="0"/>
              <a:t> </a:t>
            </a:r>
            <a:r>
              <a:rPr lang="tr-TR" dirty="0" err="1"/>
              <a:t>düşük</a:t>
            </a:r>
            <a:r>
              <a:rPr lang="tr-TR" dirty="0"/>
              <a:t> </a:t>
            </a:r>
            <a:r>
              <a:rPr lang="tr-TR" dirty="0" err="1"/>
              <a:t>MCV’ye</a:t>
            </a:r>
            <a:r>
              <a:rPr lang="tr-TR" dirty="0"/>
              <a:t> sahip olarak ortalama </a:t>
            </a:r>
            <a:r>
              <a:rPr lang="tr-TR" dirty="0" err="1"/>
              <a:t>hücre</a:t>
            </a:r>
            <a:r>
              <a:rPr lang="tr-TR" dirty="0"/>
              <a:t> hacmini normale ya da </a:t>
            </a:r>
            <a:r>
              <a:rPr lang="tr-TR" dirty="0" err="1"/>
              <a:t>düşük</a:t>
            </a:r>
            <a:r>
              <a:rPr lang="tr-TR" dirty="0"/>
              <a:t> </a:t>
            </a:r>
            <a:r>
              <a:rPr lang="tr-TR" dirty="0" err="1"/>
              <a:t>düzeye</a:t>
            </a:r>
            <a:r>
              <a:rPr lang="tr-TR" dirty="0"/>
              <a:t> </a:t>
            </a:r>
            <a:r>
              <a:rPr lang="tr-TR" dirty="0" err="1"/>
              <a:t>çekebilir</a:t>
            </a:r>
            <a:r>
              <a:rPr lang="tr-TR" dirty="0"/>
              <a:t>) olabilir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054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C6D7FC-DBFA-684D-A46D-DDC7241B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721" y="1314450"/>
            <a:ext cx="3213279" cy="1476375"/>
          </a:xfrm>
        </p:spPr>
        <p:txBody>
          <a:bodyPr anchor="ctr">
            <a:normAutofit/>
          </a:bodyPr>
          <a:lstStyle/>
          <a:p>
            <a:r>
              <a:rPr lang="tr-TR" dirty="0"/>
              <a:t>PERİFERİK YAYMA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F4E0225-2D8B-496E-B48A-C4FE77350F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405824"/>
              </p:ext>
            </p:extLst>
          </p:nvPr>
        </p:nvGraphicFramePr>
        <p:xfrm>
          <a:off x="491869" y="700088"/>
          <a:ext cx="8066344" cy="566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aralelkenar 3">
            <a:extLst>
              <a:ext uri="{FF2B5EF4-FFF2-40B4-BE49-F238E27FC236}">
                <a16:creationId xmlns:a16="http://schemas.microsoft.com/office/drawing/2014/main" id="{21C27B51-D021-2C46-A7FE-55C3E4BA917D}"/>
              </a:ext>
            </a:extLst>
          </p:cNvPr>
          <p:cNvSpPr/>
          <p:nvPr/>
        </p:nvSpPr>
        <p:spPr>
          <a:xfrm>
            <a:off x="631002" y="898448"/>
            <a:ext cx="545811" cy="321276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saat içeren bir resim&#10;&#10;Açıklama otomatik olarak oluşturuldu">
            <a:extLst>
              <a:ext uri="{FF2B5EF4-FFF2-40B4-BE49-F238E27FC236}">
                <a16:creationId xmlns:a16="http://schemas.microsoft.com/office/drawing/2014/main" id="{EE308DD5-099F-1E4A-8427-3FDDDDB47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3278" y="4067175"/>
            <a:ext cx="3073400" cy="2298700"/>
          </a:xfrm>
          <a:prstGeom prst="rect">
            <a:avLst/>
          </a:prstGeom>
        </p:spPr>
      </p:pic>
      <p:pic>
        <p:nvPicPr>
          <p:cNvPr id="14" name="Google Shape;434;p44" descr="~AUT0044">
            <a:extLst>
              <a:ext uri="{FF2B5EF4-FFF2-40B4-BE49-F238E27FC236}">
                <a16:creationId xmlns:a16="http://schemas.microsoft.com/office/drawing/2014/main" id="{B493E1DD-7481-7A44-AC44-1FA8D5883F4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9914" y="1776655"/>
            <a:ext cx="586900" cy="43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34;p44" descr="~AUT0044">
            <a:extLst>
              <a:ext uri="{FF2B5EF4-FFF2-40B4-BE49-F238E27FC236}">
                <a16:creationId xmlns:a16="http://schemas.microsoft.com/office/drawing/2014/main" id="{7F0764BA-9FF9-D543-B571-E0F275B3EC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1002" y="2870626"/>
            <a:ext cx="630193" cy="32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34;p44" descr="~AUT0044">
            <a:extLst>
              <a:ext uri="{FF2B5EF4-FFF2-40B4-BE49-F238E27FC236}">
                <a16:creationId xmlns:a16="http://schemas.microsoft.com/office/drawing/2014/main" id="{C4288699-1366-194C-AEBB-DDA1E3A22E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810" y="4792605"/>
            <a:ext cx="588003" cy="43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34;p44" descr="~AUT0044">
            <a:extLst>
              <a:ext uri="{FF2B5EF4-FFF2-40B4-BE49-F238E27FC236}">
                <a16:creationId xmlns:a16="http://schemas.microsoft.com/office/drawing/2014/main" id="{1C0E24C9-85FB-5F90-1969-FB7FA1EF1C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810" y="3813978"/>
            <a:ext cx="588003" cy="43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34;p44" descr="~AUT0044">
            <a:extLst>
              <a:ext uri="{FF2B5EF4-FFF2-40B4-BE49-F238E27FC236}">
                <a16:creationId xmlns:a16="http://schemas.microsoft.com/office/drawing/2014/main" id="{DCCBD060-F87E-3355-6035-5C77110F3FC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73" y="5721292"/>
            <a:ext cx="588003" cy="43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403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B0D3778-AC6F-AD40-8594-FAF63E23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tr-TR" sz="4000"/>
              <a:t>Retikülosit </a:t>
            </a:r>
          </a:p>
        </p:txBody>
      </p:sp>
      <p:graphicFrame>
        <p:nvGraphicFramePr>
          <p:cNvPr id="20" name="İçerik Yer Tutucusu 2">
            <a:extLst>
              <a:ext uri="{FF2B5EF4-FFF2-40B4-BE49-F238E27FC236}">
                <a16:creationId xmlns:a16="http://schemas.microsoft.com/office/drawing/2014/main" id="{85E9048F-C581-4DF2-8BC8-EAC566E74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790984"/>
              </p:ext>
            </p:extLst>
          </p:nvPr>
        </p:nvGraphicFramePr>
        <p:xfrm>
          <a:off x="685800" y="1676399"/>
          <a:ext cx="10820400" cy="4467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144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189A913-D870-9749-84E2-3353403A3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tr-TR" dirty="0" err="1"/>
              <a:t>Laktat</a:t>
            </a:r>
            <a:r>
              <a:rPr lang="tr-TR" dirty="0"/>
              <a:t> </a:t>
            </a:r>
            <a:r>
              <a:rPr lang="tr-TR" dirty="0" err="1"/>
              <a:t>dehidrogenaz</a:t>
            </a:r>
            <a:r>
              <a:rPr lang="tr-TR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7AB9DAEA-D193-88A0-60E8-7D8285425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177816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080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2F187C-AF16-3D4D-A4E5-684B0EFC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Bilirubin</a:t>
            </a:r>
            <a:endParaRPr lang="tr-TR" dirty="0"/>
          </a:p>
        </p:txBody>
      </p:sp>
      <p:graphicFrame>
        <p:nvGraphicFramePr>
          <p:cNvPr id="20" name="İçerik Yer Tutucusu 2">
            <a:extLst>
              <a:ext uri="{FF2B5EF4-FFF2-40B4-BE49-F238E27FC236}">
                <a16:creationId xmlns:a16="http://schemas.microsoft.com/office/drawing/2014/main" id="{D0E1526D-9098-4530-84E6-83C3F368F0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8912"/>
              </p:ext>
            </p:extLst>
          </p:nvPr>
        </p:nvGraphicFramePr>
        <p:xfrm>
          <a:off x="1657350" y="1371601"/>
          <a:ext cx="9033461" cy="5121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160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CCDD12-C0AD-FCA7-A523-2F37D4E515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9916" b="1057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695E508E-D44E-4548-A741-90A75D17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15" y="227415"/>
            <a:ext cx="3620659" cy="662781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Haptoglobin</a:t>
            </a: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BD6C673-E1D5-5ED4-145B-D3C3175C6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445976"/>
              </p:ext>
            </p:extLst>
          </p:nvPr>
        </p:nvGraphicFramePr>
        <p:xfrm>
          <a:off x="4725558" y="2571749"/>
          <a:ext cx="6628241" cy="360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9E5495B8-4060-CC90-BA42-B9CD065AD0BA}"/>
              </a:ext>
            </a:extLst>
          </p:cNvPr>
          <p:cNvSpPr txBox="1"/>
          <p:nvPr/>
        </p:nvSpPr>
        <p:spPr>
          <a:xfrm>
            <a:off x="4473147" y="583849"/>
            <a:ext cx="6628241" cy="17216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r-TR" sz="2000" kern="1200" dirty="0"/>
              <a:t>Hemoliz sırasında anlamlı </a:t>
            </a:r>
            <a:r>
              <a:rPr lang="tr-TR" sz="2000" kern="1200" dirty="0" err="1"/>
              <a:t>ölçüde</a:t>
            </a:r>
            <a:r>
              <a:rPr lang="tr-TR" sz="2000" kern="1200" dirty="0"/>
              <a:t>, hem </a:t>
            </a:r>
            <a:r>
              <a:rPr lang="tr-TR" sz="2000" kern="1200" dirty="0" err="1"/>
              <a:t>intravasküler</a:t>
            </a:r>
            <a:r>
              <a:rPr lang="tr-TR" sz="2000" kern="1200" dirty="0"/>
              <a:t> tipte (artan serbest plazma </a:t>
            </a:r>
            <a:r>
              <a:rPr lang="tr-TR" sz="2000" kern="1200" dirty="0" err="1"/>
              <a:t>Hb’ye</a:t>
            </a:r>
            <a:r>
              <a:rPr lang="tr-TR" sz="2000" kern="1200" dirty="0"/>
              <a:t> </a:t>
            </a:r>
            <a:r>
              <a:rPr lang="tr-TR" sz="2000" kern="1200" dirty="0" err="1"/>
              <a:t>bağlanır</a:t>
            </a:r>
            <a:r>
              <a:rPr lang="tr-TR" sz="2000" kern="1200" dirty="0"/>
              <a:t>), hem de </a:t>
            </a:r>
            <a:r>
              <a:rPr lang="tr-TR" sz="2000" kern="1200" dirty="0" err="1"/>
              <a:t>ekstravasküler</a:t>
            </a:r>
            <a:r>
              <a:rPr lang="tr-TR" sz="2000" kern="1200" dirty="0"/>
              <a:t> tipte (RES temizlenme </a:t>
            </a:r>
            <a:r>
              <a:rPr lang="tr-TR" sz="2000" kern="1200" dirty="0" err="1"/>
              <a:t>sürecinden</a:t>
            </a:r>
            <a:r>
              <a:rPr lang="tr-TR" sz="2000" kern="1200" dirty="0"/>
              <a:t> </a:t>
            </a:r>
            <a:r>
              <a:rPr lang="tr-TR" sz="2000" kern="1200" dirty="0" err="1"/>
              <a:t>kaçan</a:t>
            </a:r>
            <a:r>
              <a:rPr lang="tr-TR" sz="2000" kern="1200" dirty="0"/>
              <a:t> az miktardaki yapısı </a:t>
            </a:r>
            <a:r>
              <a:rPr lang="tr-TR" sz="2000" kern="1200" dirty="0" err="1"/>
              <a:t>değişmis</a:t>
            </a:r>
            <a:r>
              <a:rPr lang="tr-TR" sz="2000" kern="1200" dirty="0"/>
              <a:t>̧ eritrositlerin </a:t>
            </a:r>
            <a:r>
              <a:rPr lang="tr-TR" sz="2000" kern="1200" dirty="0" err="1"/>
              <a:t>intravasküler</a:t>
            </a:r>
            <a:r>
              <a:rPr lang="tr-TR" sz="2000" kern="1200" dirty="0"/>
              <a:t> yıkımı ile ortaya </a:t>
            </a:r>
            <a:r>
              <a:rPr lang="tr-TR" sz="2000" kern="1200" dirty="0" err="1"/>
              <a:t>çıkan</a:t>
            </a:r>
            <a:r>
              <a:rPr lang="tr-TR" sz="2000" kern="1200" dirty="0"/>
              <a:t> serbest </a:t>
            </a:r>
            <a:r>
              <a:rPr lang="tr-TR" sz="2000" kern="1200" dirty="0" err="1"/>
              <a:t>Hb’ye</a:t>
            </a:r>
            <a:r>
              <a:rPr lang="tr-TR" sz="2000" kern="1200" dirty="0"/>
              <a:t> </a:t>
            </a:r>
            <a:r>
              <a:rPr lang="tr-TR" sz="2000" kern="1200" dirty="0" err="1"/>
              <a:t>bağlanır</a:t>
            </a:r>
            <a:r>
              <a:rPr lang="tr-TR" sz="2000" kern="1200" dirty="0"/>
              <a:t>) azalabilir. </a:t>
            </a:r>
            <a:endParaRPr lang="en-US" sz="2000" kern="1200" dirty="0"/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5A4E06C0-5B67-8DB5-217A-4C79A131D5C6}"/>
              </a:ext>
            </a:extLst>
          </p:cNvPr>
          <p:cNvGrpSpPr/>
          <p:nvPr/>
        </p:nvGrpSpPr>
        <p:grpSpPr>
          <a:xfrm>
            <a:off x="332215" y="2571749"/>
            <a:ext cx="4568398" cy="3829051"/>
            <a:chOff x="3166169" y="1003399"/>
            <a:chExt cx="2878335" cy="1727001"/>
          </a:xfrm>
        </p:grpSpPr>
        <p:sp>
          <p:nvSpPr>
            <p:cNvPr id="10" name="Dikdörtgen 9">
              <a:extLst>
                <a:ext uri="{FF2B5EF4-FFF2-40B4-BE49-F238E27FC236}">
                  <a16:creationId xmlns:a16="http://schemas.microsoft.com/office/drawing/2014/main" id="{9EFAE1BA-D319-F2A1-A8A5-258DC056F2BF}"/>
                </a:ext>
              </a:extLst>
            </p:cNvPr>
            <p:cNvSpPr/>
            <p:nvPr/>
          </p:nvSpPr>
          <p:spPr>
            <a:xfrm>
              <a:off x="3166169" y="1003399"/>
              <a:ext cx="2878335" cy="172700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93F9BD57-7C6A-BE15-75C2-8DEF78EA4811}"/>
                </a:ext>
              </a:extLst>
            </p:cNvPr>
            <p:cNvSpPr txBox="1"/>
            <p:nvPr/>
          </p:nvSpPr>
          <p:spPr>
            <a:xfrm>
              <a:off x="3166169" y="1003399"/>
              <a:ext cx="2878335" cy="1727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000" kern="1200" dirty="0"/>
                <a:t>Ancak azalan </a:t>
              </a:r>
              <a:r>
                <a:rPr lang="tr-TR" sz="2000" kern="1200" dirty="0" err="1"/>
                <a:t>haptoglobin</a:t>
              </a:r>
              <a:r>
                <a:rPr lang="tr-TR" sz="2000" kern="1200" dirty="0"/>
                <a:t> seviyeleri hemoliz </a:t>
              </a:r>
              <a:r>
                <a:rPr lang="tr-TR" sz="2000" kern="1200" dirty="0" err="1"/>
                <a:t>dışında</a:t>
              </a:r>
              <a:r>
                <a:rPr lang="tr-TR" sz="2000" kern="1200" dirty="0"/>
                <a:t> </a:t>
              </a:r>
              <a:r>
                <a:rPr lang="tr-TR" sz="2000" kern="1200" dirty="0" err="1"/>
                <a:t>karaciğer</a:t>
              </a:r>
              <a:r>
                <a:rPr lang="tr-TR" sz="2000" kern="1200" dirty="0"/>
                <a:t> </a:t>
              </a:r>
              <a:r>
                <a:rPr lang="tr-TR" sz="2000" kern="1200" dirty="0" err="1"/>
                <a:t>bozukluğunda</a:t>
              </a:r>
              <a:r>
                <a:rPr lang="tr-TR" sz="2000" kern="1200" dirty="0"/>
                <a:t>, </a:t>
              </a:r>
              <a:r>
                <a:rPr lang="tr-TR" sz="2000" kern="1200" dirty="0" err="1"/>
                <a:t>malnütrisyonda</a:t>
              </a:r>
              <a:r>
                <a:rPr lang="tr-TR" sz="2000" kern="1200" dirty="0"/>
                <a:t>, konjenital </a:t>
              </a:r>
              <a:r>
                <a:rPr lang="tr-TR" sz="2000" kern="1200" dirty="0" err="1"/>
                <a:t>hipohaptoglobinemilerde</a:t>
              </a:r>
              <a:r>
                <a:rPr lang="tr-TR" sz="2000" kern="1200" dirty="0"/>
                <a:t> de </a:t>
              </a:r>
              <a:r>
                <a:rPr lang="tr-TR" sz="2000" kern="1200" dirty="0" err="1"/>
                <a:t>görülür</a:t>
              </a:r>
              <a:r>
                <a:rPr lang="tr-TR" sz="2000" kern="1200" dirty="0"/>
                <a:t>. </a:t>
              </a:r>
              <a:r>
                <a:rPr lang="tr-TR" sz="2000" kern="1200" dirty="0" err="1"/>
                <a:t>Öte</a:t>
              </a:r>
              <a:r>
                <a:rPr lang="tr-TR" sz="2000" kern="1200" dirty="0"/>
                <a:t> yandan sigara </a:t>
              </a:r>
              <a:r>
                <a:rPr lang="tr-TR" sz="2000" kern="1200" dirty="0" err="1"/>
                <a:t>içenlerde</a:t>
              </a:r>
              <a:r>
                <a:rPr lang="tr-TR" sz="2000" kern="1200" dirty="0"/>
                <a:t>, enflamatuvar hastalıklarında, nefrotik sendromda artarak altta yatan hemolizi maskeleyebilir. </a:t>
              </a:r>
              <a:endParaRPr lang="en-US" sz="2000" kern="1200" dirty="0"/>
            </a:p>
          </p:txBody>
        </p:sp>
      </p:grp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1D5C876-3AE5-76E4-D898-FD2862E34254}"/>
              </a:ext>
            </a:extLst>
          </p:cNvPr>
          <p:cNvSpPr txBox="1"/>
          <p:nvPr/>
        </p:nvSpPr>
        <p:spPr>
          <a:xfrm>
            <a:off x="664410" y="840932"/>
            <a:ext cx="3620659" cy="14645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r-TR" sz="2000" kern="1200" dirty="0" err="1"/>
              <a:t>Karaciğerde</a:t>
            </a:r>
            <a:r>
              <a:rPr lang="tr-TR" sz="2000" kern="1200" dirty="0"/>
              <a:t> sentezlenen bir glikoproteindir. </a:t>
            </a:r>
            <a:endParaRPr lang="en-US" sz="2000" kern="1200" dirty="0"/>
          </a:p>
        </p:txBody>
      </p:sp>
    </p:spTree>
    <p:extLst>
      <p:ext uri="{BB962C8B-B14F-4D97-AF65-F5344CB8AC3E}">
        <p14:creationId xmlns:p14="http://schemas.microsoft.com/office/powerpoint/2010/main" val="1566132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9" name="Rectangle 3">
            <a:extLst>
              <a:ext uri="{FF2B5EF4-FFF2-40B4-BE49-F238E27FC236}">
                <a16:creationId xmlns:a16="http://schemas.microsoft.com/office/drawing/2014/main" id="{AFF0E96E-D165-45EC-A6D2-4C94D5FA48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3678" y="1484314"/>
          <a:ext cx="10891024" cy="4929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2466" name="Rectangle 2">
            <a:extLst>
              <a:ext uri="{FF2B5EF4-FFF2-40B4-BE49-F238E27FC236}">
                <a16:creationId xmlns:a16="http://schemas.microsoft.com/office/drawing/2014/main" id="{2AA1C070-A495-A541-A50A-C65180480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9" y="428626"/>
            <a:ext cx="6950075" cy="911225"/>
          </a:xfrm>
        </p:spPr>
        <p:txBody>
          <a:bodyPr vert="horz" lIns="92075" tIns="46038" rIns="92075" bIns="46038" rtlCol="0" anchor="b">
            <a:normAutofit fontScale="90000"/>
          </a:bodyPr>
          <a:lstStyle/>
          <a:p>
            <a:pPr algn="ctr">
              <a:defRPr/>
            </a:pPr>
            <a:r>
              <a:rPr lang="tr-TR" b="1" i="1" dirty="0">
                <a:solidFill>
                  <a:schemeClr val="tx1"/>
                </a:solidFill>
                <a:latin typeface="Times New Roman" pitchFamily="18" charset="0"/>
              </a:rPr>
              <a:t>Vitamin B </a:t>
            </a:r>
            <a:r>
              <a:rPr lang="tr-TR" b="1" i="1" baseline="-26000" dirty="0">
                <a:solidFill>
                  <a:schemeClr val="tx1"/>
                </a:solidFill>
                <a:latin typeface="Times New Roman" pitchFamily="18" charset="0"/>
              </a:rPr>
              <a:t>12</a:t>
            </a:r>
            <a:r>
              <a:rPr lang="tr-TR" b="1" i="1" dirty="0">
                <a:solidFill>
                  <a:schemeClr val="tx1"/>
                </a:solidFill>
                <a:latin typeface="Times New Roman" pitchFamily="18" charset="0"/>
              </a:rPr>
              <a:t>-Kaynağı, İhtiyacı ve Depolanması</a:t>
            </a:r>
            <a:endParaRPr lang="tr-TR" b="1" i="1" baseline="-260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5" descr="~AUT0002"/>
          <p:cNvPicPr preferRelativeResize="0"/>
          <p:nvPr/>
        </p:nvPicPr>
        <p:blipFill rotWithShape="1">
          <a:blip r:embed="rId3"/>
          <a:stretch/>
        </p:blipFill>
        <p:spPr>
          <a:xfrm>
            <a:off x="3059774" y="86497"/>
            <a:ext cx="5881300" cy="6289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>
            <a:spLocks noGrp="1"/>
          </p:cNvSpPr>
          <p:nvPr>
            <p:ph type="title"/>
          </p:nvPr>
        </p:nvSpPr>
        <p:spPr>
          <a:xfrm>
            <a:off x="1518860" y="442913"/>
            <a:ext cx="7820569" cy="1344612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Akkiz</a:t>
            </a:r>
            <a:r>
              <a:rPr lang="en-US" dirty="0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Hemolitik</a:t>
            </a:r>
            <a:r>
              <a:rPr lang="en-US" dirty="0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Anemiler</a:t>
            </a:r>
            <a:endParaRPr lang="en-US" dirty="0">
              <a:latin typeface="Comic Sans MS" panose="030F0902030302020204" pitchFamily="66" charset="0"/>
            </a:endParaRPr>
          </a:p>
        </p:txBody>
      </p:sp>
      <p:graphicFrame>
        <p:nvGraphicFramePr>
          <p:cNvPr id="221" name="Google Shape;219;p12" descr="Rectangle: Click to edit Master text styles &#10;Second level &#10;Third level &#10;Fourth level &#10;Fifth level">
            <a:extLst>
              <a:ext uri="{FF2B5EF4-FFF2-40B4-BE49-F238E27FC236}">
                <a16:creationId xmlns:a16="http://schemas.microsoft.com/office/drawing/2014/main" id="{1A11C4BC-CE07-4D3A-B1DD-2EF2AD09E5D1}"/>
              </a:ext>
            </a:extLst>
          </p:cNvPr>
          <p:cNvGraphicFramePr/>
          <p:nvPr/>
        </p:nvGraphicFramePr>
        <p:xfrm>
          <a:off x="1518860" y="2312988"/>
          <a:ext cx="7881385" cy="3278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2300003" y="373857"/>
            <a:ext cx="7820569" cy="861819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İmmün</a:t>
            </a:r>
            <a:r>
              <a:rPr lang="en-US" dirty="0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Hemolitik</a:t>
            </a:r>
            <a:r>
              <a:rPr lang="en-US" dirty="0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Anemiler</a:t>
            </a:r>
            <a:endParaRPr lang="en-US" dirty="0">
              <a:latin typeface="Comic Sans MS" panose="030F0902030302020204" pitchFamily="66" charset="0"/>
            </a:endParaRPr>
          </a:p>
        </p:txBody>
      </p:sp>
      <p:graphicFrame>
        <p:nvGraphicFramePr>
          <p:cNvPr id="228" name="Google Shape;226;p13" descr="Rectangle: Click to edit Master text styles &#10;Second level &#10;Third level &#10;Fourth level &#10;Fifth level">
            <a:extLst>
              <a:ext uri="{FF2B5EF4-FFF2-40B4-BE49-F238E27FC236}">
                <a16:creationId xmlns:a16="http://schemas.microsoft.com/office/drawing/2014/main" id="{935D05C2-F78A-49D8-8372-061942B022F4}"/>
              </a:ext>
            </a:extLst>
          </p:cNvPr>
          <p:cNvGraphicFramePr/>
          <p:nvPr/>
        </p:nvGraphicFramePr>
        <p:xfrm>
          <a:off x="756735" y="1718470"/>
          <a:ext cx="9371911" cy="476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1920875" y="442913"/>
            <a:ext cx="6857365" cy="784836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b="0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Klinik</a:t>
            </a:r>
            <a:r>
              <a:rPr lang="en-US" b="0" dirty="0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US" b="0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Bulgular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52" name="Google Shape;252;p17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1920875" y="1821793"/>
            <a:ext cx="8391967" cy="2846567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marL="342900" indent="-342900">
              <a:spcBef>
                <a:spcPts val="0"/>
              </a:spcBef>
              <a:buClr>
                <a:schemeClr val="lt1"/>
              </a:buClr>
              <a:buSzPts val="3200"/>
              <a:buFont typeface="Wingdings" pitchFamily="2" charset="2"/>
              <a:buChar char="q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Anemiye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ait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bulgular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Solukluk</a:t>
            </a:r>
            <a:endParaRPr lang="en-US" dirty="0"/>
          </a:p>
          <a:p>
            <a:pPr marL="342900" indent="-342900">
              <a:spcBef>
                <a:spcPts val="640"/>
              </a:spcBef>
              <a:buClr>
                <a:schemeClr val="lt1"/>
              </a:buClr>
              <a:buSzPts val="3200"/>
              <a:buFont typeface="Wingdings" pitchFamily="2" charset="2"/>
              <a:buChar char="q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Sarılık</a:t>
            </a:r>
            <a:endParaRPr lang="en-US" dirty="0"/>
          </a:p>
          <a:p>
            <a:pPr marL="342900" indent="-342900">
              <a:spcBef>
                <a:spcPts val="640"/>
              </a:spcBef>
              <a:buClr>
                <a:schemeClr val="lt1"/>
              </a:buClr>
              <a:buSzPts val="3200"/>
              <a:buFont typeface="Wingdings" pitchFamily="2" charset="2"/>
              <a:buChar char="q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Splenomegali</a:t>
            </a:r>
            <a:endParaRPr lang="en-US" dirty="0"/>
          </a:p>
          <a:p>
            <a:pPr marL="342900" indent="-342900">
              <a:spcBef>
                <a:spcPts val="640"/>
              </a:spcBef>
              <a:buClr>
                <a:schemeClr val="lt1"/>
              </a:buClr>
              <a:buSzPts val="3200"/>
              <a:buFont typeface="Wingdings" pitchFamily="2" charset="2"/>
              <a:buChar char="q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Altta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yatan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hastalığa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ait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bulgular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: HM, LAP,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artrit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, malar rash vs..</a:t>
            </a:r>
            <a:endParaRPr lang="en-US" dirty="0"/>
          </a:p>
          <a:p>
            <a:pPr marL="342900" indent="-342900">
              <a:spcBef>
                <a:spcPts val="640"/>
              </a:spcBef>
              <a:buClr>
                <a:schemeClr val="lt1"/>
              </a:buClr>
              <a:buSzPts val="3200"/>
            </a:pP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		</a:t>
            </a:r>
            <a:endParaRPr lang="en-US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</a:pPr>
            <a:endParaRPr lang="en-US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"/>
          <p:cNvSpPr txBox="1">
            <a:spLocks noGrp="1"/>
          </p:cNvSpPr>
          <p:nvPr>
            <p:ph type="title"/>
          </p:nvPr>
        </p:nvSpPr>
        <p:spPr>
          <a:xfrm>
            <a:off x="100013" y="2957513"/>
            <a:ext cx="3814762" cy="1471612"/>
          </a:xfrm>
          <a:prstGeom prst="rect">
            <a:avLst/>
          </a:prstGeom>
        </p:spPr>
        <p:txBody>
          <a:bodyPr spcFirstLastPara="1" vert="horz" lIns="109728" tIns="109728" rIns="109728" bIns="91440" rtlCol="0" anchor="b" anchorCtr="0">
            <a:normAutofit/>
          </a:bodyPr>
          <a:lstStyle/>
          <a:p>
            <a:pPr algn="ctr">
              <a:lnSpc>
                <a:spcPct val="110000"/>
              </a:lnSpc>
              <a:buClr>
                <a:srgbClr val="FFFF00"/>
              </a:buClr>
              <a:buSzPts val="4400"/>
            </a:pPr>
            <a:r>
              <a:rPr lang="en-US" sz="3700" dirty="0" err="1">
                <a:sym typeface="Calibri"/>
              </a:rPr>
              <a:t>İmmün</a:t>
            </a:r>
            <a:r>
              <a:rPr lang="en-US" sz="3700" dirty="0">
                <a:sym typeface="Calibri"/>
              </a:rPr>
              <a:t> </a:t>
            </a:r>
            <a:r>
              <a:rPr lang="en-US" sz="3700" dirty="0" err="1">
                <a:sym typeface="Calibri"/>
              </a:rPr>
              <a:t>Hemoliz</a:t>
            </a:r>
            <a:r>
              <a:rPr lang="en-US" sz="3700" dirty="0">
                <a:sym typeface="Calibri"/>
              </a:rPr>
              <a:t> </a:t>
            </a:r>
            <a:r>
              <a:rPr lang="en-US" sz="3700" dirty="0" err="1">
                <a:sym typeface="Calibri"/>
              </a:rPr>
              <a:t>Mekanizmaları</a:t>
            </a:r>
            <a:endParaRPr lang="en-US" sz="3700" dirty="0"/>
          </a:p>
        </p:txBody>
      </p:sp>
      <p:graphicFrame>
        <p:nvGraphicFramePr>
          <p:cNvPr id="258" name="Google Shape;258;p18"/>
          <p:cNvGraphicFramePr/>
          <p:nvPr>
            <p:extLst>
              <p:ext uri="{D42A27DB-BD31-4B8C-83A1-F6EECF244321}">
                <p14:modId xmlns:p14="http://schemas.microsoft.com/office/powerpoint/2010/main" val="1410812894"/>
              </p:ext>
            </p:extLst>
          </p:nvPr>
        </p:nvGraphicFramePr>
        <p:xfrm>
          <a:off x="4286250" y="1458097"/>
          <a:ext cx="7613307" cy="41854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4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75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2000" b="0" i="0" u="none" strike="noStrike" cap="none" spc="6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Direkt Kompleman Aracılıklı Hemoliz</a:t>
                      </a:r>
                      <a:endParaRPr sz="2000" b="0" cap="none" spc="60">
                        <a:solidFill>
                          <a:schemeClr val="bg1"/>
                        </a:solidFill>
                      </a:endParaRPr>
                    </a:p>
                  </a:txBody>
                  <a:tcPr marL="87822" marR="87822" marT="87812" marB="4391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2000" b="0" i="0" u="none" strike="noStrike" cap="none" spc="6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RES Makrofajlarınca yapılan fagositoz</a:t>
                      </a:r>
                      <a:endParaRPr sz="2000" b="0" cap="none" spc="60">
                        <a:solidFill>
                          <a:schemeClr val="bg1"/>
                        </a:solidFill>
                      </a:endParaRPr>
                    </a:p>
                  </a:txBody>
                  <a:tcPr marL="87822" marR="87822" marT="87812" marB="4391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İntravasküler</a:t>
                      </a:r>
                      <a:endParaRPr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Ekstravasküler</a:t>
                      </a:r>
                      <a:endParaRPr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2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1800" b="0" i="0" u="none" strike="noStrike" cap="none" spc="0" dirty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Kompleman</a:t>
                      </a:r>
                      <a:r>
                        <a:rPr lang="en-US" sz="1800" b="0" i="0" u="none" strike="noStrike" cap="none" spc="0" dirty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1800" b="0" i="0" u="none" strike="noStrike" cap="none" spc="0" dirty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bağlayan</a:t>
                      </a:r>
                      <a:r>
                        <a:rPr lang="en-US" sz="1800" b="0" i="0" u="none" strike="noStrike" cap="none" spc="0" dirty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Ig G </a:t>
                      </a:r>
                      <a:r>
                        <a:rPr lang="en-US" sz="1800" b="0" i="0" u="none" strike="noStrike" cap="none" spc="0" dirty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veya</a:t>
                      </a:r>
                      <a:r>
                        <a:rPr lang="en-US" sz="1800" b="0" i="0" u="none" strike="noStrike" cap="none" spc="0" dirty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IgM tipi </a:t>
                      </a:r>
                      <a:r>
                        <a:rPr lang="en-US" sz="1800" b="0" i="0" u="none" strike="noStrike" cap="none" spc="0" dirty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Antikor</a:t>
                      </a:r>
                      <a:endParaRPr sz="18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Ig G veya hücre yüzeyindeki kompleman</a:t>
                      </a:r>
                      <a:endParaRPr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78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Kompleman kaskadı membran atak kompleksi ile tamamlanır (MAC)</a:t>
                      </a:r>
                      <a:endParaRPr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lang="en-US" sz="1800" b="0" i="0" u="none" strike="noStrike" cap="none" spc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Ön</a:t>
                      </a: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1800" b="0" i="0" u="none" strike="noStrike" cap="none" spc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planda</a:t>
                      </a: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1800" b="0" i="0" u="none" strike="noStrike" cap="none" spc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dalak</a:t>
                      </a: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1800" b="0" i="0" u="none" strike="noStrike" cap="none" spc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ve</a:t>
                      </a: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1800" b="0" i="0" u="none" strike="noStrike" cap="none" spc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karaciğerde</a:t>
                      </a: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1800" b="0" i="0" u="none" strike="noStrike" cap="none" spc="0" err="1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gerçekleşir</a:t>
                      </a:r>
                      <a:r>
                        <a:rPr lang="en-US" sz="1800" b="0" i="0" u="none" strike="noStrike" cap="none" spc="0">
                          <a:solidFill>
                            <a:schemeClr val="tx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endParaRPr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cap="none" spc="0">
                        <a:solidFill>
                          <a:schemeClr val="tx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cap="none" spc="0" dirty="0">
                        <a:solidFill>
                          <a:schemeClr val="tx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7822" marR="87822" marT="87812" marB="439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>
            <a:spLocks noGrp="1"/>
          </p:cNvSpPr>
          <p:nvPr>
            <p:ph type="title"/>
          </p:nvPr>
        </p:nvSpPr>
        <p:spPr>
          <a:xfrm>
            <a:off x="2266865" y="138070"/>
            <a:ext cx="6857365" cy="755692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b="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OİHA </a:t>
            </a:r>
            <a:r>
              <a:rPr lang="en-US" b="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laboratuvar</a:t>
            </a:r>
            <a:r>
              <a:rPr lang="en-US" b="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b="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bulguları</a:t>
            </a:r>
            <a:endParaRPr lang="en-US" dirty="0">
              <a:latin typeface="Comic Sans MS" panose="030F0902030302020204" pitchFamily="66" charset="0"/>
            </a:endParaRP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638AAD7E-885A-E944-80C7-24A3CF265FBA}"/>
              </a:ext>
            </a:extLst>
          </p:cNvPr>
          <p:cNvGraphicFramePr/>
          <p:nvPr/>
        </p:nvGraphicFramePr>
        <p:xfrm>
          <a:off x="853021" y="1031832"/>
          <a:ext cx="9286389" cy="5492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  <a:prstGeom prst="rect">
            <a:avLst/>
          </a:prstGeom>
        </p:spPr>
        <p:txBody>
          <a:bodyPr spcFirstLastPara="1" vert="horz" lIns="109728" tIns="109728" rIns="109728" bIns="91440" rtlCol="0" anchor="b" anchorCtr="0">
            <a:normAutofit/>
          </a:bodyPr>
          <a:lstStyle/>
          <a:p>
            <a:pPr>
              <a:buClr>
                <a:schemeClr val="lt1"/>
              </a:buClr>
              <a:buSzPts val="4400"/>
            </a:pPr>
            <a:r>
              <a:rPr lang="en-US">
                <a:sym typeface="Cambria"/>
              </a:rPr>
              <a:t>OİHA laboratuvar bulguları</a:t>
            </a:r>
            <a:endParaRPr lang="en-US"/>
          </a:p>
        </p:txBody>
      </p:sp>
      <p:sp>
        <p:nvSpPr>
          <p:cNvPr id="285" name="Google Shape;285;p22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531341" y="3015053"/>
            <a:ext cx="6046144" cy="3400018"/>
          </a:xfrm>
          <a:prstGeom prst="rect">
            <a:avLst/>
          </a:prstGeom>
        </p:spPr>
        <p:txBody>
          <a:bodyPr spcFirstLastPara="1" vert="horz" lIns="109728" tIns="109728" rIns="109728" bIns="91440" rtlCol="0" anchorCtr="0">
            <a:normAutofit/>
          </a:bodyPr>
          <a:lstStyle/>
          <a:p>
            <a:pPr lvl="1" indent="-285750">
              <a:lnSpc>
                <a:spcPct val="130000"/>
              </a:lnSpc>
              <a:buClr>
                <a:schemeClr val="lt1"/>
              </a:buClr>
              <a:buSzPts val="2400"/>
              <a:buFont typeface="Corbel" panose="020B0503020204020204" pitchFamily="34" charset="0"/>
              <a:buChar char="–"/>
            </a:pP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Retikülositoz</a:t>
            </a:r>
            <a:endParaRPr lang="en-US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lvl="1" indent="-285750">
              <a:lnSpc>
                <a:spcPct val="130000"/>
              </a:lnSpc>
              <a:buClr>
                <a:schemeClr val="lt1"/>
              </a:buClr>
              <a:buSzPts val="2400"/>
              <a:buFont typeface="Corbel" panose="020B0503020204020204" pitchFamily="34" charset="0"/>
              <a:buChar char="–"/>
            </a:pP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Makrositoz</a:t>
            </a:r>
            <a:endParaRPr lang="en-US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lvl="1" indent="-285750">
              <a:lnSpc>
                <a:spcPct val="130000"/>
              </a:lnSpc>
              <a:buClr>
                <a:schemeClr val="lt1"/>
              </a:buClr>
              <a:buSzPts val="2400"/>
              <a:buFont typeface="Corbel" panose="020B0503020204020204" pitchFamily="34" charset="0"/>
              <a:buChar char="–"/>
            </a:pP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Polikromazi</a:t>
            </a:r>
            <a:endParaRPr lang="en-US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lvl="1" indent="-285750">
              <a:lnSpc>
                <a:spcPct val="130000"/>
              </a:lnSpc>
              <a:buClr>
                <a:schemeClr val="lt1"/>
              </a:buClr>
              <a:buSzPts val="2400"/>
              <a:buFont typeface="Corbel" panose="020B0503020204020204" pitchFamily="34" charset="0"/>
              <a:buChar char="–"/>
            </a:pP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Eritroblastozis</a:t>
            </a:r>
            <a:endParaRPr lang="en-US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lvl="1" indent="-285750">
              <a:lnSpc>
                <a:spcPct val="130000"/>
              </a:lnSpc>
              <a:buClr>
                <a:schemeClr val="lt1"/>
              </a:buClr>
              <a:buSzPts val="2400"/>
              <a:buFont typeface="Corbel" panose="020B0503020204020204" pitchFamily="34" charset="0"/>
              <a:buChar char="–"/>
            </a:pP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Kemik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 </a:t>
            </a: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iliğinde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 </a:t>
            </a: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eritroid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 </a:t>
            </a:r>
            <a:r>
              <a:rPr lang="en-US" sz="2000" dirty="0" err="1">
                <a:latin typeface="MV Boli" panose="02000500030200090000" pitchFamily="2" charset="0"/>
                <a:cs typeface="MV Boli" panose="02000500030200090000" pitchFamily="2" charset="0"/>
                <a:sym typeface="Cambria"/>
              </a:rPr>
              <a:t>hiperplazi</a:t>
            </a:r>
            <a:r>
              <a:rPr lang="en-US" sz="1600" dirty="0">
                <a:sym typeface="Cambria"/>
              </a:rPr>
              <a:t>	</a:t>
            </a:r>
            <a:endParaRPr lang="en-US" sz="1600" dirty="0"/>
          </a:p>
        </p:txBody>
      </p:sp>
      <p:pic>
        <p:nvPicPr>
          <p:cNvPr id="286" name="Google Shape;286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/>
          <a:srcRect r="18380" b="-2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AC12788-CDD9-1347-855B-FD0ABA36AA04}"/>
              </a:ext>
            </a:extLst>
          </p:cNvPr>
          <p:cNvSpPr txBox="1"/>
          <p:nvPr/>
        </p:nvSpPr>
        <p:spPr>
          <a:xfrm>
            <a:off x="2023419" y="2257277"/>
            <a:ext cx="4072581" cy="431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lt1"/>
              </a:buClr>
              <a:buSzPts val="2800"/>
            </a:pPr>
            <a:r>
              <a:rPr lang="en-US" sz="1800" b="1" dirty="0" err="1">
                <a:highlight>
                  <a:srgbClr val="FFFF00"/>
                </a:highlight>
                <a:sym typeface="Cambria"/>
              </a:rPr>
              <a:t>Eritropoez</a:t>
            </a:r>
            <a:r>
              <a:rPr lang="en-US" sz="1800" b="1" dirty="0">
                <a:highlight>
                  <a:srgbClr val="FFFF00"/>
                </a:highlight>
                <a:sym typeface="Cambria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sym typeface="Cambria"/>
              </a:rPr>
              <a:t>artışına</a:t>
            </a:r>
            <a:r>
              <a:rPr lang="en-US" sz="1800" b="1" dirty="0">
                <a:highlight>
                  <a:srgbClr val="FFFF00"/>
                </a:highlight>
                <a:sym typeface="Cambria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sym typeface="Cambria"/>
              </a:rPr>
              <a:t>ait</a:t>
            </a:r>
            <a:r>
              <a:rPr lang="en-US" sz="1800" b="1" dirty="0">
                <a:highlight>
                  <a:srgbClr val="FFFF00"/>
                </a:highlight>
                <a:sym typeface="Cambria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sym typeface="Cambria"/>
              </a:rPr>
              <a:t>bulgular</a:t>
            </a:r>
            <a:endParaRPr lang="en-US" sz="18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4" descr="~AUT0038"/>
          <p:cNvPicPr preferRelativeResize="0"/>
          <p:nvPr/>
        </p:nvPicPr>
        <p:blipFill rotWithShape="1">
          <a:blip r:embed="rId3"/>
          <a:stretch/>
        </p:blipFill>
        <p:spPr>
          <a:xfrm>
            <a:off x="2029139" y="537981"/>
            <a:ext cx="2724638" cy="4394578"/>
          </a:xfrm>
          <a:prstGeom prst="rect">
            <a:avLst/>
          </a:prstGeom>
          <a:noFill/>
        </p:spPr>
      </p:pic>
      <p:pic>
        <p:nvPicPr>
          <p:cNvPr id="7" name="Resim 6" descr="metin, iç meka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5F689F7-0F0B-8244-B3FB-259885574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77" y="537981"/>
            <a:ext cx="5059713" cy="2428662"/>
          </a:xfrm>
          <a:prstGeom prst="rect">
            <a:avLst/>
          </a:prstGeom>
        </p:spPr>
      </p:pic>
      <p:pic>
        <p:nvPicPr>
          <p:cNvPr id="15" name="Resim 14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7C763010-5A86-E347-A98E-F694B71C1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4" y="3688492"/>
            <a:ext cx="4790153" cy="190911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5"/>
          <p:cNvPicPr preferRelativeResize="0"/>
          <p:nvPr/>
        </p:nvPicPr>
        <p:blipFill rotWithShape="1">
          <a:blip r:embed="rId3"/>
          <a:stretch/>
        </p:blipFill>
        <p:spPr>
          <a:xfrm>
            <a:off x="1581666" y="1643447"/>
            <a:ext cx="4248836" cy="3534034"/>
          </a:xfrm>
          <a:prstGeom prst="rect">
            <a:avLst/>
          </a:prstGeom>
          <a:noFill/>
        </p:spPr>
      </p:pic>
      <p:pic>
        <p:nvPicPr>
          <p:cNvPr id="3" name="Google Shape;309;p26">
            <a:extLst>
              <a:ext uri="{FF2B5EF4-FFF2-40B4-BE49-F238E27FC236}">
                <a16:creationId xmlns:a16="http://schemas.microsoft.com/office/drawing/2014/main" id="{361D7730-D302-124E-8DAD-10736B49966F}"/>
              </a:ext>
            </a:extLst>
          </p:cNvPr>
          <p:cNvPicPr preferRelativeResize="0"/>
          <p:nvPr/>
        </p:nvPicPr>
        <p:blipFill rotWithShape="1">
          <a:blip r:embed="rId4"/>
          <a:stretch/>
        </p:blipFill>
        <p:spPr>
          <a:xfrm>
            <a:off x="6152234" y="1643447"/>
            <a:ext cx="4066803" cy="3534033"/>
          </a:xfrm>
          <a:prstGeom prst="rect">
            <a:avLst/>
          </a:prstGeom>
          <a:noFill/>
        </p:spPr>
      </p:pic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6C246454-F544-CD4D-A3CE-C612ECE6BCFB}"/>
              </a:ext>
            </a:extLst>
          </p:cNvPr>
          <p:cNvSpPr/>
          <p:nvPr/>
        </p:nvSpPr>
        <p:spPr>
          <a:xfrm>
            <a:off x="2384854" y="667265"/>
            <a:ext cx="2409568" cy="568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Direkt COOMBS </a:t>
            </a: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417FF4F5-912D-3B40-BC58-61AB005AE66F}"/>
              </a:ext>
            </a:extLst>
          </p:cNvPr>
          <p:cNvSpPr/>
          <p:nvPr/>
        </p:nvSpPr>
        <p:spPr>
          <a:xfrm>
            <a:off x="6759114" y="667264"/>
            <a:ext cx="2409568" cy="568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İndirekt</a:t>
            </a:r>
            <a:r>
              <a:rPr lang="tr-TR" dirty="0"/>
              <a:t> COOMBS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"/>
          <p:cNvSpPr txBox="1">
            <a:spLocks noGrp="1"/>
          </p:cNvSpPr>
          <p:nvPr>
            <p:ph type="title"/>
          </p:nvPr>
        </p:nvSpPr>
        <p:spPr>
          <a:xfrm>
            <a:off x="1622264" y="87483"/>
            <a:ext cx="9922036" cy="984358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FFFF00"/>
              </a:buClr>
              <a:buSzPts val="2800"/>
            </a:pPr>
            <a:r>
              <a:rPr lang="en-US" sz="3000" dirty="0" err="1">
                <a:latin typeface="Calibri"/>
                <a:ea typeface="Calibri"/>
                <a:cs typeface="Calibri"/>
                <a:sym typeface="Calibri"/>
              </a:rPr>
              <a:t>Sıcak-aktif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latin typeface="Calibri"/>
                <a:ea typeface="Calibri"/>
                <a:cs typeface="Calibri"/>
                <a:sym typeface="Calibri"/>
              </a:rPr>
              <a:t>antikorlara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latin typeface="Calibri"/>
                <a:ea typeface="Calibri"/>
                <a:cs typeface="Calibri"/>
                <a:sym typeface="Calibri"/>
              </a:rPr>
              <a:t>bağlı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latin typeface="Calibri"/>
                <a:ea typeface="Calibri"/>
                <a:cs typeface="Calibri"/>
                <a:sym typeface="Calibri"/>
              </a:rPr>
              <a:t>otoimmün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latin typeface="Calibri"/>
                <a:ea typeface="Calibri"/>
                <a:cs typeface="Calibri"/>
                <a:sym typeface="Calibri"/>
              </a:rPr>
              <a:t>hemolitik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latin typeface="Calibri"/>
                <a:ea typeface="Calibri"/>
                <a:cs typeface="Calibri"/>
                <a:sym typeface="Calibri"/>
              </a:rPr>
              <a:t>anemiler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(AIHA)</a:t>
            </a:r>
            <a:endParaRPr lang="en-US" sz="3000" dirty="0"/>
          </a:p>
        </p:txBody>
      </p:sp>
      <p:sp>
        <p:nvSpPr>
          <p:cNvPr id="316" name="Google Shape;316;p27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300037" y="1751134"/>
            <a:ext cx="6713837" cy="4272785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/>
          </a:bodyPr>
          <a:lstStyle/>
          <a:p>
            <a:pPr marL="342900" lvl="1" indent="-342900">
              <a:spcBef>
                <a:spcPts val="0"/>
              </a:spcBef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Idiopatik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: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Heryaşta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, F&gt;M</a:t>
            </a:r>
            <a:endParaRPr lang="en-US" sz="2000" dirty="0">
              <a:latin typeface="Comic Sans MS" panose="030F0902030302020204" pitchFamily="66" charset="0"/>
            </a:endParaRPr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Otoantikorlar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37°C’de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aktif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Tüm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AIHA’in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 %70’ini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oluştururlar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Genellikle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IgG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tipindedir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Extravasküler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hemolize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neden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olurlar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Idiopatik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veya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sekonder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olabilirler</a:t>
            </a:r>
            <a:endParaRPr lang="en-US" sz="2400" dirty="0">
              <a:latin typeface="Comic Sans MS" panose="030F0902030302020204" pitchFamily="66" charset="0"/>
            </a:endParaRPr>
          </a:p>
        </p:txBody>
      </p:sp>
      <p:pic>
        <p:nvPicPr>
          <p:cNvPr id="317" name="Google Shape;317;p27"/>
          <p:cNvPicPr preferRelativeResize="0"/>
          <p:nvPr/>
        </p:nvPicPr>
        <p:blipFill rotWithShape="1">
          <a:blip r:embed="rId3"/>
          <a:stretch/>
        </p:blipFill>
        <p:spPr>
          <a:xfrm>
            <a:off x="7013874" y="2125362"/>
            <a:ext cx="4757353" cy="2607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E32E87B-A352-5B4E-9FAF-D23478CC0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5741" y="188441"/>
            <a:ext cx="4853156" cy="775386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dirty="0"/>
              <a:t>Vitamin B12-Yapısı</a:t>
            </a:r>
          </a:p>
        </p:txBody>
      </p:sp>
      <p:graphicFrame>
        <p:nvGraphicFramePr>
          <p:cNvPr id="63493" name="Rectangle 3">
            <a:extLst>
              <a:ext uri="{FF2B5EF4-FFF2-40B4-BE49-F238E27FC236}">
                <a16:creationId xmlns:a16="http://schemas.microsoft.com/office/drawing/2014/main" id="{489BA0FE-80A2-43C8-899F-42BB9277C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389279"/>
              </p:ext>
            </p:extLst>
          </p:nvPr>
        </p:nvGraphicFramePr>
        <p:xfrm>
          <a:off x="4646141" y="676507"/>
          <a:ext cx="6792942" cy="531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Resim 2" descr="diyagram, metin, harit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148F832-D346-9568-E208-677057090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108" y="1440855"/>
            <a:ext cx="3302000" cy="37846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>
            <a:spLocks noGrp="1"/>
          </p:cNvSpPr>
          <p:nvPr>
            <p:ph type="title"/>
          </p:nvPr>
        </p:nvSpPr>
        <p:spPr>
          <a:xfrm>
            <a:off x="613262" y="302137"/>
            <a:ext cx="7037398" cy="984358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3000" b="0" dirty="0" err="1">
                <a:latin typeface="Calibri"/>
                <a:ea typeface="Calibri"/>
                <a:cs typeface="Calibri"/>
                <a:sym typeface="Calibri"/>
              </a:rPr>
              <a:t>Sıcak-aktif</a:t>
            </a:r>
            <a:r>
              <a:rPr lang="en-US" sz="30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dirty="0" err="1">
                <a:latin typeface="Calibri"/>
                <a:ea typeface="Calibri"/>
                <a:cs typeface="Calibri"/>
                <a:sym typeface="Calibri"/>
              </a:rPr>
              <a:t>antikorlara</a:t>
            </a:r>
            <a:r>
              <a:rPr lang="en-US" sz="30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dirty="0" err="1">
                <a:latin typeface="Calibri"/>
                <a:ea typeface="Calibri"/>
                <a:cs typeface="Calibri"/>
                <a:sym typeface="Calibri"/>
              </a:rPr>
              <a:t>bağlı</a:t>
            </a:r>
            <a:r>
              <a:rPr lang="en-US" sz="30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dirty="0" err="1">
                <a:latin typeface="Calibri"/>
                <a:ea typeface="Calibri"/>
                <a:cs typeface="Calibri"/>
                <a:sym typeface="Calibri"/>
              </a:rPr>
              <a:t>otoimmün</a:t>
            </a:r>
            <a:r>
              <a:rPr lang="en-US" sz="30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dirty="0" err="1">
                <a:latin typeface="Calibri"/>
                <a:ea typeface="Calibri"/>
                <a:cs typeface="Calibri"/>
                <a:sym typeface="Calibri"/>
              </a:rPr>
              <a:t>hemolitik</a:t>
            </a:r>
            <a:r>
              <a:rPr lang="en-US" sz="30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dirty="0" err="1">
                <a:latin typeface="Calibri"/>
                <a:ea typeface="Calibri"/>
                <a:cs typeface="Calibri"/>
                <a:sym typeface="Calibri"/>
              </a:rPr>
              <a:t>anemiler</a:t>
            </a:r>
            <a:r>
              <a:rPr lang="en-US" sz="3000" b="0" dirty="0">
                <a:latin typeface="Calibri"/>
                <a:ea typeface="Calibri"/>
                <a:cs typeface="Calibri"/>
                <a:sym typeface="Calibri"/>
              </a:rPr>
              <a:t> (AIHA)</a:t>
            </a:r>
            <a:endParaRPr lang="en-US" sz="3000" dirty="0"/>
          </a:p>
        </p:txBody>
      </p:sp>
      <p:sp>
        <p:nvSpPr>
          <p:cNvPr id="324" name="Google Shape;324;p28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386537" y="1751954"/>
            <a:ext cx="7928787" cy="4305946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 lnSpcReduction="10000"/>
          </a:bodyPr>
          <a:lstStyle/>
          <a:p>
            <a:pPr marL="285750" indent="-285750">
              <a:spcBef>
                <a:spcPts val="0"/>
              </a:spcBef>
              <a:buClr>
                <a:schemeClr val="lt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Ani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veya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yavaş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başlangıçlı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olabilir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.</a:t>
            </a: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spcBef>
                <a:spcPts val="640"/>
              </a:spcBef>
              <a:buClr>
                <a:schemeClr val="lt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Anemiye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ait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bulgular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,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sarılık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,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splenomegali</a:t>
            </a: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spcBef>
                <a:spcPts val="640"/>
              </a:spcBef>
              <a:buClr>
                <a:srgbClr val="FFFF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DAT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pozitif</a:t>
            </a:r>
            <a:endParaRPr lang="en-US" dirty="0">
              <a:latin typeface="Comic Sans MS" panose="030F0902030302020204" pitchFamily="66" charset="0"/>
              <a:ea typeface="Cambria"/>
              <a:cs typeface="Cambria"/>
              <a:sym typeface="Cambria"/>
            </a:endParaRPr>
          </a:p>
          <a:p>
            <a:pPr marL="285750" indent="-285750">
              <a:spcBef>
                <a:spcPts val="640"/>
              </a:spcBef>
              <a:buClr>
                <a:srgbClr val="FFFF00"/>
              </a:buClr>
              <a:buSzPts val="3200"/>
              <a:buFont typeface="Arial" panose="020B0604020202020204" pitchFamily="34" charset="0"/>
              <a:buChar char="•"/>
            </a:pPr>
            <a:r>
              <a:rPr lang="tr-TR" dirty="0" err="1">
                <a:latin typeface="Comic Sans MS" panose="030F0902030302020204" pitchFamily="66" charset="0"/>
              </a:rPr>
              <a:t>Başlıca</a:t>
            </a:r>
            <a:r>
              <a:rPr lang="tr-TR" dirty="0">
                <a:latin typeface="Comic Sans MS" panose="030F0902030302020204" pitchFamily="66" charset="0"/>
              </a:rPr>
              <a:t> dalak daha az oranda </a:t>
            </a:r>
            <a:r>
              <a:rPr lang="tr-TR" dirty="0" err="1">
                <a:latin typeface="Comic Sans MS" panose="030F0902030302020204" pitchFamily="66" charset="0"/>
              </a:rPr>
              <a:t>karaciğerde</a:t>
            </a:r>
            <a:r>
              <a:rPr lang="tr-TR" dirty="0">
                <a:latin typeface="Comic Sans MS" panose="030F0902030302020204" pitchFamily="66" charset="0"/>
              </a:rPr>
              <a:t> antikor aracılı </a:t>
            </a:r>
            <a:r>
              <a:rPr lang="tr-TR" dirty="0" err="1">
                <a:latin typeface="Comic Sans MS" panose="030F0902030302020204" pitchFamily="66" charset="0"/>
              </a:rPr>
              <a:t>hücresel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sitotoksisite</a:t>
            </a:r>
            <a:r>
              <a:rPr lang="tr-TR" dirty="0">
                <a:latin typeface="Comic Sans MS" panose="030F0902030302020204" pitchFamily="66" charset="0"/>
              </a:rPr>
              <a:t> yoluyla </a:t>
            </a:r>
            <a:r>
              <a:rPr lang="tr-TR" dirty="0" err="1">
                <a:latin typeface="Comic Sans MS" panose="030F0902030302020204" pitchFamily="66" charset="0"/>
              </a:rPr>
              <a:t>ekstravasküler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hemolize</a:t>
            </a:r>
            <a:r>
              <a:rPr lang="tr-TR" dirty="0">
                <a:latin typeface="Comic Sans MS" panose="030F0902030302020204" pitchFamily="66" charset="0"/>
              </a:rPr>
              <a:t> yol </a:t>
            </a:r>
            <a:r>
              <a:rPr lang="tr-TR" dirty="0" err="1">
                <a:latin typeface="Comic Sans MS" panose="030F0902030302020204" pitchFamily="66" charset="0"/>
              </a:rPr>
              <a:t>açarlar</a:t>
            </a:r>
            <a:r>
              <a:rPr lang="tr-TR" dirty="0">
                <a:latin typeface="Comic Sans MS" panose="030F0902030302020204" pitchFamily="66" charset="0"/>
              </a:rPr>
              <a:t>. </a:t>
            </a:r>
          </a:p>
          <a:p>
            <a:pPr marL="285750" indent="-285750">
              <a:spcBef>
                <a:spcPts val="640"/>
              </a:spcBef>
              <a:buClr>
                <a:srgbClr val="FFFF00"/>
              </a:buClr>
              <a:buSzPts val="3200"/>
              <a:buFont typeface="Arial" panose="020B0604020202020204" pitchFamily="34" charset="0"/>
              <a:buChar char="•"/>
            </a:pPr>
            <a:r>
              <a:rPr lang="tr-TR" dirty="0">
                <a:latin typeface="Comic Sans MS" panose="030F0902030302020204" pitchFamily="66" charset="0"/>
              </a:rPr>
              <a:t>En sık IgG1 alt tipi </a:t>
            </a:r>
            <a:r>
              <a:rPr lang="tr-TR" dirty="0" err="1">
                <a:latin typeface="Comic Sans MS" panose="030F0902030302020204" pitchFamily="66" charset="0"/>
              </a:rPr>
              <a:t>görülür</a:t>
            </a:r>
            <a:r>
              <a:rPr lang="tr-TR" dirty="0">
                <a:latin typeface="Comic Sans MS" panose="030F0902030302020204" pitchFamily="66" charset="0"/>
              </a:rPr>
              <a:t>. 37 °C’de tepkime verir. </a:t>
            </a:r>
          </a:p>
          <a:p>
            <a:pPr marL="285750" indent="-285750">
              <a:spcBef>
                <a:spcPts val="640"/>
              </a:spcBef>
              <a:buClr>
                <a:srgbClr val="FFFF00"/>
              </a:buClr>
              <a:buSzPts val="3200"/>
              <a:buFont typeface="Arial" panose="020B0604020202020204" pitchFamily="34" charset="0"/>
              <a:buChar char="•"/>
            </a:pPr>
            <a:r>
              <a:rPr lang="tr-TR" dirty="0" err="1">
                <a:latin typeface="Comic Sans MS" panose="030F0902030302020204" pitchFamily="66" charset="0"/>
              </a:rPr>
              <a:t>Diğer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Ig</a:t>
            </a:r>
            <a:r>
              <a:rPr lang="tr-TR" dirty="0">
                <a:latin typeface="Comic Sans MS" panose="030F0902030302020204" pitchFamily="66" charset="0"/>
              </a:rPr>
              <a:t> tipleri ile </a:t>
            </a:r>
            <a:r>
              <a:rPr lang="tr-TR" dirty="0" err="1">
                <a:latin typeface="Comic Sans MS" panose="030F0902030302020204" pitchFamily="66" charset="0"/>
              </a:rPr>
              <a:t>ilişkili</a:t>
            </a:r>
            <a:r>
              <a:rPr lang="tr-TR" dirty="0">
                <a:latin typeface="Comic Sans MS" panose="030F0902030302020204" pitchFamily="66" charset="0"/>
              </a:rPr>
              <a:t> </a:t>
            </a:r>
            <a:r>
              <a:rPr lang="tr-TR" dirty="0" err="1">
                <a:latin typeface="Comic Sans MS" panose="030F0902030302020204" pitchFamily="66" charset="0"/>
              </a:rPr>
              <a:t>otoantikorlar</a:t>
            </a:r>
            <a:r>
              <a:rPr lang="tr-TR" dirty="0">
                <a:latin typeface="Comic Sans MS" panose="030F0902030302020204" pitchFamily="66" charset="0"/>
              </a:rPr>
              <a:t> daha nadirdir. </a:t>
            </a:r>
          </a:p>
          <a:p>
            <a:pPr marL="342900" indent="-342900">
              <a:spcBef>
                <a:spcPts val="640"/>
              </a:spcBef>
              <a:buClr>
                <a:srgbClr val="FFFF00"/>
              </a:buClr>
              <a:buSzPts val="3200"/>
              <a:buFont typeface="Arial"/>
              <a:buChar char="•"/>
            </a:pPr>
            <a:endParaRPr lang="en-US" sz="4000" dirty="0"/>
          </a:p>
        </p:txBody>
      </p:sp>
      <p:pic>
        <p:nvPicPr>
          <p:cNvPr id="72" name="Graphic 71" descr="Termometre">
            <a:extLst>
              <a:ext uri="{FF2B5EF4-FFF2-40B4-BE49-F238E27FC236}">
                <a16:creationId xmlns:a16="http://schemas.microsoft.com/office/drawing/2014/main" id="{706BC91F-B694-49B5-89F8-91279A1CD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1950" y="1073827"/>
            <a:ext cx="3217333" cy="321733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>
            <a:spLocks noGrp="1"/>
          </p:cNvSpPr>
          <p:nvPr>
            <p:ph type="title"/>
          </p:nvPr>
        </p:nvSpPr>
        <p:spPr>
          <a:xfrm>
            <a:off x="1981200" y="803190"/>
            <a:ext cx="8229600" cy="1017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4400" b="0" dirty="0" err="1">
                <a:solidFill>
                  <a:schemeClr val="tx1"/>
                </a:solidFill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Sıcak</a:t>
            </a:r>
            <a:r>
              <a:rPr lang="en-US" sz="4400" b="0" dirty="0">
                <a:solidFill>
                  <a:schemeClr val="tx1"/>
                </a:solidFill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OIHA </a:t>
            </a:r>
            <a:r>
              <a:rPr lang="en-US" sz="4400" b="0" dirty="0" err="1">
                <a:solidFill>
                  <a:schemeClr val="tx1"/>
                </a:solidFill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Tedavi</a:t>
            </a:r>
            <a:r>
              <a:rPr lang="en-US" sz="4400" b="0" dirty="0">
                <a:solidFill>
                  <a:schemeClr val="tx1"/>
                </a:solidFill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: </a:t>
            </a:r>
            <a:br>
              <a:rPr lang="en-US" sz="4400" b="0" dirty="0">
                <a:solidFill>
                  <a:schemeClr val="tx1"/>
                </a:solidFill>
                <a:latin typeface="Comic Sans MS" panose="030F0902030302020204" pitchFamily="66" charset="0"/>
                <a:ea typeface="Calibri"/>
                <a:cs typeface="Calibri"/>
                <a:sym typeface="Calibri"/>
              </a:rPr>
            </a:br>
            <a:endParaRPr 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31" name="Google Shape;331;p29"/>
          <p:cNvSpPr txBox="1"/>
          <p:nvPr/>
        </p:nvSpPr>
        <p:spPr>
          <a:xfrm>
            <a:off x="7104062" y="4652963"/>
            <a:ext cx="20875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00"/>
              </a:buClr>
              <a:buSzPts val="1800"/>
            </a:pPr>
            <a:r>
              <a:rPr lang="en-U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Evans Sendromu?</a:t>
            </a:r>
            <a:endParaRPr/>
          </a:p>
        </p:txBody>
      </p:sp>
      <p:sp>
        <p:nvSpPr>
          <p:cNvPr id="332" name="Google Shape;332;p29"/>
          <p:cNvSpPr txBox="1"/>
          <p:nvPr/>
        </p:nvSpPr>
        <p:spPr>
          <a:xfrm>
            <a:off x="6167437" y="5084763"/>
            <a:ext cx="2881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00"/>
              </a:buClr>
              <a:buSzPts val="1800"/>
            </a:pPr>
            <a:r>
              <a:rPr lang="en-U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Direkt Coobs Testi?</a:t>
            </a:r>
            <a:endParaRPr/>
          </a:p>
        </p:txBody>
      </p:sp>
      <p:sp>
        <p:nvSpPr>
          <p:cNvPr id="333" name="Google Shape;333;p29"/>
          <p:cNvSpPr txBox="1"/>
          <p:nvPr/>
        </p:nvSpPr>
        <p:spPr>
          <a:xfrm>
            <a:off x="5303837" y="5516563"/>
            <a:ext cx="31686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00"/>
              </a:buClr>
              <a:buSzPts val="1800"/>
            </a:pPr>
            <a:r>
              <a:rPr lang="en-U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İndirekt Coobs testi?</a:t>
            </a:r>
            <a:endParaRPr/>
          </a:p>
        </p:txBody>
      </p:sp>
      <p:sp>
        <p:nvSpPr>
          <p:cNvPr id="334" name="Google Shape;334;p29"/>
          <p:cNvSpPr txBox="1"/>
          <p:nvPr/>
        </p:nvSpPr>
        <p:spPr>
          <a:xfrm>
            <a:off x="4151313" y="5949950"/>
            <a:ext cx="51847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00"/>
              </a:buClr>
              <a:buSzPts val="1800"/>
            </a:pPr>
            <a:r>
              <a:rPr lang="en-U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İntravasküler hemoliz- Pansitopeni- Tromboz =?</a:t>
            </a:r>
            <a:endParaRPr/>
          </a:p>
        </p:txBody>
      </p:sp>
      <p:graphicFrame>
        <p:nvGraphicFramePr>
          <p:cNvPr id="336" name="Google Shape;330;p29">
            <a:extLst>
              <a:ext uri="{FF2B5EF4-FFF2-40B4-BE49-F238E27FC236}">
                <a16:creationId xmlns:a16="http://schemas.microsoft.com/office/drawing/2014/main" id="{3701C839-1C69-474A-B547-0639B1BB94C6}"/>
              </a:ext>
            </a:extLst>
          </p:cNvPr>
          <p:cNvGraphicFramePr/>
          <p:nvPr/>
        </p:nvGraphicFramePr>
        <p:xfrm>
          <a:off x="2052637" y="2315605"/>
          <a:ext cx="8229600" cy="410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11A10E-40A9-6246-8DB5-4173D8B1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4" y="-547122"/>
            <a:ext cx="11254512" cy="1173344"/>
          </a:xfrm>
        </p:spPr>
        <p:txBody>
          <a:bodyPr>
            <a:normAutofit fontScale="90000"/>
          </a:bodyPr>
          <a:lstStyle/>
          <a:p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r>
              <a:rPr lang="tr-TR" dirty="0"/>
              <a:t>SOĞUK ANTİKORLU İMMÜN HEMOLİTİK ANEMİLER </a:t>
            </a:r>
            <a:br>
              <a:rPr lang="tr-TR" dirty="0"/>
            </a:br>
            <a:endParaRPr lang="tr-TR" dirty="0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581C37BD-9656-7F4D-A393-D6F40D645567}"/>
              </a:ext>
            </a:extLst>
          </p:cNvPr>
          <p:cNvGrpSpPr/>
          <p:nvPr/>
        </p:nvGrpSpPr>
        <p:grpSpPr>
          <a:xfrm>
            <a:off x="4853935" y="1463880"/>
            <a:ext cx="4088832" cy="1456549"/>
            <a:chOff x="40040" y="-23920"/>
            <a:chExt cx="2278292" cy="1456549"/>
          </a:xfrm>
        </p:grpSpPr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DC26AACA-8EB7-E84E-8788-023D1E973565}"/>
                </a:ext>
              </a:extLst>
            </p:cNvPr>
            <p:cNvSpPr/>
            <p:nvPr/>
          </p:nvSpPr>
          <p:spPr>
            <a:xfrm>
              <a:off x="40040" y="65654"/>
              <a:ext cx="2278292" cy="136697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8" name="Yuvarlatılmış Dikdörtgen 4">
              <a:extLst>
                <a:ext uri="{FF2B5EF4-FFF2-40B4-BE49-F238E27FC236}">
                  <a16:creationId xmlns:a16="http://schemas.microsoft.com/office/drawing/2014/main" id="{64ED4951-E912-FB4C-A15C-6E170138C904}"/>
                </a:ext>
              </a:extLst>
            </p:cNvPr>
            <p:cNvSpPr txBox="1"/>
            <p:nvPr/>
          </p:nvSpPr>
          <p:spPr>
            <a:xfrm>
              <a:off x="40040" y="-23920"/>
              <a:ext cx="2198218" cy="1286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kern="1200" dirty="0">
                  <a:latin typeface="Comic Sans MS" panose="030F0902030302020204" pitchFamily="66" charset="0"/>
                </a:rPr>
                <a:t>2 farklı klinik sendrom ortaya </a:t>
              </a:r>
              <a:r>
                <a:rPr lang="tr-TR" sz="1600" kern="1200" dirty="0" err="1">
                  <a:latin typeface="Comic Sans MS" panose="030F0902030302020204" pitchFamily="66" charset="0"/>
                </a:rPr>
                <a:t>çıkar</a:t>
              </a:r>
              <a:r>
                <a:rPr lang="tr-TR" sz="1600" kern="1200" dirty="0">
                  <a:latin typeface="Comic Sans MS" panose="030F0902030302020204" pitchFamily="66" charset="0"/>
                </a:rPr>
                <a:t>. </a:t>
              </a:r>
              <a:r>
                <a:rPr lang="tr-TR" sz="1600" dirty="0" err="1"/>
                <a:t>Soğuk</a:t>
              </a:r>
              <a:r>
                <a:rPr lang="tr-TR" sz="1600" dirty="0"/>
                <a:t> </a:t>
              </a:r>
              <a:r>
                <a:rPr lang="tr-TR" sz="1600" dirty="0" err="1"/>
                <a:t>aglütinin</a:t>
              </a:r>
              <a:r>
                <a:rPr lang="tr-TR" sz="1600" dirty="0"/>
                <a:t> </a:t>
              </a:r>
              <a:r>
                <a:rPr lang="tr-TR" sz="1600" dirty="0" err="1"/>
                <a:t>hastalığı</a:t>
              </a:r>
              <a:r>
                <a:rPr lang="tr-TR" sz="1600" dirty="0"/>
                <a:t> (SAH) ve PSH. </a:t>
              </a:r>
              <a:endParaRPr lang="en-US" sz="1600" kern="1200" dirty="0">
                <a:latin typeface="Comic Sans MS" panose="030F0902030302020204" pitchFamily="66" charset="0"/>
              </a:endParaRPr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C082BDA9-7ACC-7843-8B29-CDBC412D6937}"/>
              </a:ext>
            </a:extLst>
          </p:cNvPr>
          <p:cNvGrpSpPr/>
          <p:nvPr/>
        </p:nvGrpSpPr>
        <p:grpSpPr>
          <a:xfrm>
            <a:off x="578571" y="2840354"/>
            <a:ext cx="5884118" cy="2400626"/>
            <a:chOff x="-12536" y="1057225"/>
            <a:chExt cx="2344475" cy="1459722"/>
          </a:xfrm>
        </p:grpSpPr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365BC543-F7C7-DF41-94B0-CCBA477D0514}"/>
                </a:ext>
              </a:extLst>
            </p:cNvPr>
            <p:cNvSpPr/>
            <p:nvPr/>
          </p:nvSpPr>
          <p:spPr>
            <a:xfrm>
              <a:off x="7708" y="1134555"/>
              <a:ext cx="2303987" cy="1382392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1" name="Yuvarlatılmış Dikdörtgen 4">
              <a:extLst>
                <a:ext uri="{FF2B5EF4-FFF2-40B4-BE49-F238E27FC236}">
                  <a16:creationId xmlns:a16="http://schemas.microsoft.com/office/drawing/2014/main" id="{3807874A-C7E8-BF41-A640-04649CD61A1E}"/>
                </a:ext>
              </a:extLst>
            </p:cNvPr>
            <p:cNvSpPr txBox="1"/>
            <p:nvPr/>
          </p:nvSpPr>
          <p:spPr>
            <a:xfrm>
              <a:off x="-12536" y="1057225"/>
              <a:ext cx="2344475" cy="1429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kern="1200" dirty="0"/>
                <a:t>SAH, eritrositin I antijenine direkt olarak </a:t>
              </a:r>
              <a:r>
                <a:rPr lang="tr-TR" kern="1200" dirty="0" err="1"/>
                <a:t>bağlanan</a:t>
              </a:r>
              <a:r>
                <a:rPr lang="tr-TR" kern="1200" dirty="0"/>
                <a:t> </a:t>
              </a:r>
              <a:r>
                <a:rPr lang="tr-TR" kern="1200" dirty="0" err="1"/>
                <a:t>IgM</a:t>
              </a:r>
              <a:r>
                <a:rPr lang="tr-TR" kern="1200" dirty="0"/>
                <a:t> tipi antikorlar ile </a:t>
              </a:r>
              <a:r>
                <a:rPr lang="tr-TR" kern="1200" dirty="0" err="1"/>
                <a:t>oluşur</a:t>
              </a:r>
              <a:r>
                <a:rPr lang="tr-TR" kern="1200" dirty="0"/>
                <a:t>. </a:t>
              </a:r>
              <a:endParaRPr lang="en-US" kern="1200" dirty="0"/>
            </a:p>
          </p:txBody>
        </p:sp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151AC582-8EB9-9046-9F93-A92675E24C47}"/>
              </a:ext>
            </a:extLst>
          </p:cNvPr>
          <p:cNvGrpSpPr/>
          <p:nvPr/>
        </p:nvGrpSpPr>
        <p:grpSpPr>
          <a:xfrm>
            <a:off x="7127532" y="3080018"/>
            <a:ext cx="4932153" cy="2216978"/>
            <a:chOff x="1713" y="729858"/>
            <a:chExt cx="3652977" cy="2191786"/>
          </a:xfrm>
        </p:grpSpPr>
        <p:sp>
          <p:nvSpPr>
            <p:cNvPr id="13" name="Yuvarlatılmış Dikdörtgen 12">
              <a:extLst>
                <a:ext uri="{FF2B5EF4-FFF2-40B4-BE49-F238E27FC236}">
                  <a16:creationId xmlns:a16="http://schemas.microsoft.com/office/drawing/2014/main" id="{11502708-EB6F-054A-AC12-5BCFBCCC3ECD}"/>
                </a:ext>
              </a:extLst>
            </p:cNvPr>
            <p:cNvSpPr/>
            <p:nvPr/>
          </p:nvSpPr>
          <p:spPr>
            <a:xfrm>
              <a:off x="1713" y="729858"/>
              <a:ext cx="3652977" cy="219178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4" name="Yuvarlatılmış Dikdörtgen 4">
              <a:extLst>
                <a:ext uri="{FF2B5EF4-FFF2-40B4-BE49-F238E27FC236}">
                  <a16:creationId xmlns:a16="http://schemas.microsoft.com/office/drawing/2014/main" id="{6FFB4481-9DA9-4142-B428-E004DA97E395}"/>
                </a:ext>
              </a:extLst>
            </p:cNvPr>
            <p:cNvSpPr txBox="1"/>
            <p:nvPr/>
          </p:nvSpPr>
          <p:spPr>
            <a:xfrm>
              <a:off x="65908" y="794053"/>
              <a:ext cx="3524587" cy="2063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1900" kern="1200" dirty="0" err="1"/>
                <a:t>PSH’dan</a:t>
              </a:r>
              <a:r>
                <a:rPr lang="tr-TR" sz="1900" kern="1200" dirty="0"/>
                <a:t> ise </a:t>
              </a:r>
              <a:r>
                <a:rPr lang="tr-TR" sz="1900" kern="1200" dirty="0" err="1"/>
                <a:t>Donath-Landsteiner</a:t>
              </a:r>
              <a:r>
                <a:rPr lang="tr-TR" sz="1900" kern="1200" dirty="0"/>
                <a:t> antikoru denilen bir </a:t>
              </a:r>
              <a:r>
                <a:rPr lang="tr-TR" sz="1900" kern="1200" dirty="0" err="1"/>
                <a:t>IgG</a:t>
              </a:r>
              <a:r>
                <a:rPr lang="tr-TR" sz="1900" kern="1200" dirty="0"/>
                <a:t> </a:t>
              </a:r>
              <a:r>
                <a:rPr lang="tr-TR" sz="1900" kern="1200" dirty="0" err="1"/>
                <a:t>hemolizini</a:t>
              </a:r>
              <a:r>
                <a:rPr lang="tr-TR" sz="1900" kern="1200" dirty="0"/>
                <a:t> sorumludur. </a:t>
              </a:r>
              <a:endParaRPr lang="en-US" sz="1900" kern="1200" dirty="0"/>
            </a:p>
          </p:txBody>
        </p:sp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356B3E00-9562-914B-B914-747E5F727126}"/>
              </a:ext>
            </a:extLst>
          </p:cNvPr>
          <p:cNvGrpSpPr/>
          <p:nvPr/>
        </p:nvGrpSpPr>
        <p:grpSpPr>
          <a:xfrm>
            <a:off x="3572214" y="5249896"/>
            <a:ext cx="5466621" cy="1608104"/>
            <a:chOff x="1344706" y="1404"/>
            <a:chExt cx="6081157" cy="3648694"/>
          </a:xfrm>
        </p:grpSpPr>
        <p:sp>
          <p:nvSpPr>
            <p:cNvPr id="17" name="Yuvarlatılmış Dikdörtgen 16">
              <a:extLst>
                <a:ext uri="{FF2B5EF4-FFF2-40B4-BE49-F238E27FC236}">
                  <a16:creationId xmlns:a16="http://schemas.microsoft.com/office/drawing/2014/main" id="{33712967-DB2E-D448-8E18-5A2F7E5B31C6}"/>
                </a:ext>
              </a:extLst>
            </p:cNvPr>
            <p:cNvSpPr/>
            <p:nvPr/>
          </p:nvSpPr>
          <p:spPr>
            <a:xfrm>
              <a:off x="1344706" y="1404"/>
              <a:ext cx="6081157" cy="36486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8" name="Yuvarlatılmış Dikdörtgen 4">
              <a:extLst>
                <a:ext uri="{FF2B5EF4-FFF2-40B4-BE49-F238E27FC236}">
                  <a16:creationId xmlns:a16="http://schemas.microsoft.com/office/drawing/2014/main" id="{980C8316-2262-114E-A02E-FBD54CC5C01B}"/>
                </a:ext>
              </a:extLst>
            </p:cNvPr>
            <p:cNvSpPr txBox="1"/>
            <p:nvPr/>
          </p:nvSpPr>
          <p:spPr>
            <a:xfrm>
              <a:off x="1451573" y="108271"/>
              <a:ext cx="5867423" cy="343496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1400" kern="1200" dirty="0" err="1"/>
                <a:t>Soğuk</a:t>
              </a:r>
              <a:r>
                <a:rPr lang="tr-TR" sz="1400" kern="1200" dirty="0"/>
                <a:t> antikorların seviyeleri </a:t>
              </a:r>
              <a:r>
                <a:rPr lang="tr-TR" sz="1400" kern="1200" dirty="0" err="1"/>
                <a:t>yüksektir</a:t>
              </a:r>
              <a:r>
                <a:rPr lang="tr-TR" sz="1400" kern="1200" dirty="0"/>
                <a:t> ve 0 °</a:t>
              </a:r>
              <a:r>
                <a:rPr lang="tr-TR" sz="1400" kern="1200" dirty="0" err="1"/>
                <a:t>C’a</a:t>
              </a:r>
              <a:r>
                <a:rPr lang="tr-TR" sz="1400" kern="1200" dirty="0"/>
                <a:t> </a:t>
              </a:r>
              <a:r>
                <a:rPr lang="tr-TR" sz="1400" kern="1200" dirty="0" err="1"/>
                <a:t>doğru</a:t>
              </a:r>
              <a:r>
                <a:rPr lang="tr-TR" sz="1400" kern="1200" dirty="0"/>
                <a:t> ısı </a:t>
              </a:r>
              <a:r>
                <a:rPr lang="tr-TR" sz="1400" kern="1200" dirty="0" err="1"/>
                <a:t>düştükçe</a:t>
              </a:r>
              <a:r>
                <a:rPr lang="tr-TR" sz="1400" kern="1200" dirty="0"/>
                <a:t> antikor </a:t>
              </a:r>
              <a:r>
                <a:rPr lang="tr-TR" sz="1400" kern="1200" dirty="0" err="1"/>
                <a:t>bağlama</a:t>
              </a:r>
              <a:r>
                <a:rPr lang="tr-TR" sz="1400" kern="1200" dirty="0"/>
                <a:t> aktiviteleri artar 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270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342">
            <a:extLst>
              <a:ext uri="{FF2B5EF4-FFF2-40B4-BE49-F238E27FC236}">
                <a16:creationId xmlns:a16="http://schemas.microsoft.com/office/drawing/2014/main" id="{29E1E67F-3A92-447B-A5CB-5EC6B2F4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87" r="28087"/>
          <a:stretch/>
        </p:blipFill>
        <p:spPr>
          <a:xfrm>
            <a:off x="5993026" y="1"/>
            <a:ext cx="6198973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340" name="Google Shape;340;p30"/>
          <p:cNvSpPr txBox="1">
            <a:spLocks noGrp="1"/>
          </p:cNvSpPr>
          <p:nvPr>
            <p:ph type="title"/>
          </p:nvPr>
        </p:nvSpPr>
        <p:spPr>
          <a:xfrm>
            <a:off x="247136" y="442913"/>
            <a:ext cx="7858896" cy="768049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2700" b="0" dirty="0" err="1">
                <a:latin typeface="Calibri"/>
                <a:ea typeface="Calibri"/>
                <a:cs typeface="Calibri"/>
                <a:sym typeface="Calibri"/>
              </a:rPr>
              <a:t>Soğuk</a:t>
            </a:r>
            <a:r>
              <a:rPr lang="en-US" sz="27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dirty="0" err="1">
                <a:latin typeface="Calibri"/>
                <a:ea typeface="Calibri"/>
                <a:cs typeface="Calibri"/>
                <a:sym typeface="Calibri"/>
              </a:rPr>
              <a:t>antikorlara</a:t>
            </a:r>
            <a:r>
              <a:rPr lang="en-US" sz="27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dirty="0" err="1">
                <a:latin typeface="Calibri"/>
                <a:ea typeface="Calibri"/>
                <a:cs typeface="Calibri"/>
                <a:sym typeface="Calibri"/>
              </a:rPr>
              <a:t>bağlı</a:t>
            </a:r>
            <a:r>
              <a:rPr lang="en-US" sz="27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dirty="0" err="1">
                <a:latin typeface="Calibri"/>
                <a:ea typeface="Calibri"/>
                <a:cs typeface="Calibri"/>
                <a:sym typeface="Calibri"/>
              </a:rPr>
              <a:t>hemolitik</a:t>
            </a:r>
            <a:r>
              <a:rPr lang="en-US" sz="2700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dirty="0" err="1">
                <a:latin typeface="Calibri"/>
                <a:ea typeface="Calibri"/>
                <a:cs typeface="Calibri"/>
                <a:sym typeface="Calibri"/>
              </a:rPr>
              <a:t>anemiler</a:t>
            </a:r>
            <a:br>
              <a:rPr lang="en-US" sz="2700" b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b="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Soğuk</a:t>
            </a:r>
            <a:r>
              <a:rPr lang="en-US" sz="2700" b="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aglutinin</a:t>
            </a:r>
            <a:r>
              <a:rPr lang="en-US" sz="2700" b="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hastalığı</a:t>
            </a:r>
            <a:endParaRPr lang="en-US" sz="2700" dirty="0">
              <a:highlight>
                <a:srgbClr val="FFFF00"/>
              </a:highlight>
            </a:endParaRPr>
          </a:p>
        </p:txBody>
      </p:sp>
      <p:sp>
        <p:nvSpPr>
          <p:cNvPr id="341" name="Google Shape;341;p30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123491" y="1484741"/>
            <a:ext cx="7060113" cy="4930346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fontScale="92500" lnSpcReduction="10000"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Eritrositlere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bağlanma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aktivitelerini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37°C’nin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altındaki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değerlerde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gösterirler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br>
              <a:rPr lang="en-US" sz="1600" dirty="0">
                <a:latin typeface="Cambria"/>
                <a:ea typeface="Cambria"/>
                <a:cs typeface="Cambria"/>
                <a:sym typeface="Cambria"/>
              </a:rPr>
            </a:b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En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iyi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32 °C)</a:t>
            </a:r>
            <a:endParaRPr lang="en-US" sz="1600" dirty="0"/>
          </a:p>
          <a:p>
            <a:pPr marL="342900" indent="-215900">
              <a:lnSpc>
                <a:spcPct val="130000"/>
              </a:lnSpc>
              <a:spcBef>
                <a:spcPts val="400"/>
              </a:spcBef>
              <a:buClr>
                <a:schemeClr val="dk1"/>
              </a:buClr>
              <a:buSzPts val="2000"/>
            </a:pPr>
            <a:endParaRPr lang="en-US" sz="1600" dirty="0">
              <a:latin typeface="Cambria"/>
              <a:ea typeface="Cambria"/>
              <a:cs typeface="Cambria"/>
              <a:sym typeface="Cambria"/>
            </a:endParaRPr>
          </a:p>
          <a:p>
            <a:pPr marL="342900" indent="-342900">
              <a:lnSpc>
                <a:spcPct val="130000"/>
              </a:lnSpc>
              <a:spcBef>
                <a:spcPts val="4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Genellikle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IgM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tipinde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ve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eritrositlerin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-US" sz="1600" dirty="0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I  </a:t>
            </a:r>
            <a:r>
              <a:rPr lang="en-US" sz="1600" dirty="0" err="1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antijenine</a:t>
            </a:r>
            <a:r>
              <a:rPr lang="en-US" sz="1600" dirty="0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karşı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antikorlardır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marL="342900" indent="-342900">
              <a:lnSpc>
                <a:spcPct val="130000"/>
              </a:lnSpc>
              <a:spcBef>
                <a:spcPts val="4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tr-TR" dirty="0"/>
              <a:t>Bu antikorların </a:t>
            </a:r>
            <a:r>
              <a:rPr lang="tr-TR" dirty="0" err="1"/>
              <a:t>varlığı</a:t>
            </a:r>
            <a:r>
              <a:rPr lang="tr-TR" dirty="0"/>
              <a:t> MGUS veya bir B </a:t>
            </a:r>
            <a:r>
              <a:rPr lang="tr-TR" dirty="0" err="1"/>
              <a:t>hücreli</a:t>
            </a:r>
            <a:r>
              <a:rPr lang="tr-TR" dirty="0"/>
              <a:t> </a:t>
            </a:r>
            <a:r>
              <a:rPr lang="tr-TR" dirty="0" err="1"/>
              <a:t>malignitenin</a:t>
            </a:r>
            <a:r>
              <a:rPr lang="tr-TR" dirty="0"/>
              <a:t> habercisi olabilir. </a:t>
            </a:r>
            <a:endParaRPr lang="tr-TR" sz="1600" dirty="0"/>
          </a:p>
          <a:p>
            <a:pPr marL="342900" indent="-342900">
              <a:lnSpc>
                <a:spcPct val="130000"/>
              </a:lnSpc>
              <a:spcBef>
                <a:spcPts val="400"/>
              </a:spcBef>
              <a:buClr>
                <a:schemeClr val="lt1"/>
              </a:buClr>
              <a:buSzPts val="2000"/>
              <a:buFont typeface="Arial"/>
              <a:buChar char="•"/>
            </a:pPr>
            <a:endParaRPr lang="en-US" sz="1600" dirty="0"/>
          </a:p>
          <a:p>
            <a:pPr marL="342900" indent="-342900">
              <a:lnSpc>
                <a:spcPct val="130000"/>
              </a:lnSpc>
              <a:spcBef>
                <a:spcPts val="4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Idiopatik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: 70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yaş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civarında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en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sık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, F&gt;M</a:t>
            </a:r>
            <a:endParaRPr lang="en-US" sz="1600" dirty="0"/>
          </a:p>
          <a:p>
            <a:pPr marL="342900" indent="-215900">
              <a:lnSpc>
                <a:spcPct val="130000"/>
              </a:lnSpc>
              <a:spcBef>
                <a:spcPts val="400"/>
              </a:spcBef>
              <a:buClr>
                <a:schemeClr val="dk1"/>
              </a:buClr>
              <a:buSzPts val="2000"/>
            </a:pPr>
            <a:endParaRPr lang="en-US" sz="1600" dirty="0">
              <a:latin typeface="Cambria"/>
              <a:ea typeface="Cambria"/>
              <a:cs typeface="Cambria"/>
              <a:sym typeface="Cambria"/>
            </a:endParaRPr>
          </a:p>
          <a:p>
            <a:pPr marL="342900" indent="-342900">
              <a:lnSpc>
                <a:spcPct val="130000"/>
              </a:lnSpc>
              <a:spcBef>
                <a:spcPts val="4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Sekonder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Waldenström’s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makroglobulinemi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malignite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, Mycoplasma pneumoniae,   infectious mononucleosis  </a:t>
            </a:r>
            <a:endParaRPr lang="en-US" sz="1600" dirty="0"/>
          </a:p>
          <a:p>
            <a:pPr marL="342900" indent="-215900">
              <a:lnSpc>
                <a:spcPct val="130000"/>
              </a:lnSpc>
              <a:spcBef>
                <a:spcPts val="400"/>
              </a:spcBef>
              <a:buClr>
                <a:schemeClr val="dk1"/>
              </a:buClr>
              <a:buSzPts val="2000"/>
            </a:pPr>
            <a:endParaRPr lang="en-US" sz="1600" dirty="0">
              <a:latin typeface="Cambria"/>
              <a:ea typeface="Cambria"/>
              <a:cs typeface="Cambria"/>
              <a:sym typeface="Cambria"/>
            </a:endParaRPr>
          </a:p>
          <a:p>
            <a:pPr marL="342900" indent="-342900">
              <a:lnSpc>
                <a:spcPct val="130000"/>
              </a:lnSpc>
              <a:spcBef>
                <a:spcPts val="4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Eritrosit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yıkımı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kompleman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MAC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tarafından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direk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yıkım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veya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RES (</a:t>
            </a:r>
            <a:r>
              <a:rPr lang="en-US" sz="1600" dirty="0" err="1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en</a:t>
            </a:r>
            <a:r>
              <a:rPr lang="en-US" sz="1600" dirty="0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çok</a:t>
            </a:r>
            <a:r>
              <a:rPr lang="en-US" sz="1600" dirty="0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karaciğer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)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tarafından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C3b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bağlanmış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hücrelerin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tutulması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şeklinde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olur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7;p31">
            <a:extLst>
              <a:ext uri="{FF2B5EF4-FFF2-40B4-BE49-F238E27FC236}">
                <a16:creationId xmlns:a16="http://schemas.microsoft.com/office/drawing/2014/main" id="{A3235340-951F-B44A-828D-C5B906BACF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3425" y="379627"/>
            <a:ext cx="6396823" cy="661774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US" b="0" dirty="0" err="1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Soğuk</a:t>
            </a:r>
            <a:r>
              <a:rPr lang="en-US" b="0" dirty="0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 </a:t>
            </a:r>
            <a:r>
              <a:rPr lang="en-US" b="0" dirty="0" err="1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Aglutinin</a:t>
            </a:r>
            <a:r>
              <a:rPr lang="en-US" b="0" dirty="0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 </a:t>
            </a:r>
            <a:r>
              <a:rPr lang="en-US" b="0" dirty="0" err="1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hastalığı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E500D9-EA66-7944-9A7A-C4658FFB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65" y="1297459"/>
            <a:ext cx="6809666" cy="5180914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/>
              <a:t>Antikorlar kan </a:t>
            </a:r>
            <a:r>
              <a:rPr lang="tr-TR" sz="1200" dirty="0" err="1"/>
              <a:t>dolaşımı</a:t>
            </a:r>
            <a:r>
              <a:rPr lang="tr-TR" sz="1200" dirty="0"/>
              <a:t> </a:t>
            </a:r>
            <a:r>
              <a:rPr lang="tr-TR" sz="1200" dirty="0" err="1"/>
              <a:t>periferik</a:t>
            </a:r>
            <a:r>
              <a:rPr lang="tr-TR" sz="1200" dirty="0"/>
              <a:t> </a:t>
            </a:r>
            <a:r>
              <a:rPr lang="tr-TR" sz="1200" dirty="0" err="1"/>
              <a:t>soğuk</a:t>
            </a:r>
            <a:r>
              <a:rPr lang="tr-TR" sz="1200" dirty="0"/>
              <a:t> </a:t>
            </a:r>
            <a:r>
              <a:rPr lang="tr-TR" sz="1200" dirty="0" err="1"/>
              <a:t>bölgelerde</a:t>
            </a:r>
            <a:r>
              <a:rPr lang="tr-TR" sz="1200" dirty="0"/>
              <a:t> iken eritrositlere </a:t>
            </a:r>
            <a:r>
              <a:rPr lang="tr-TR" sz="1200" dirty="0" err="1"/>
              <a:t>bağlanır</a:t>
            </a:r>
            <a:r>
              <a:rPr lang="tr-TR" sz="1200" dirty="0"/>
              <a:t>, </a:t>
            </a:r>
            <a:r>
              <a:rPr lang="tr-TR" sz="1200" dirty="0" err="1"/>
              <a:t>dolaşım</a:t>
            </a:r>
            <a:r>
              <a:rPr lang="tr-TR" sz="1200" dirty="0"/>
              <a:t> </a:t>
            </a:r>
            <a:r>
              <a:rPr lang="tr-TR" sz="1200" dirty="0" err="1"/>
              <a:t>vücut</a:t>
            </a:r>
            <a:r>
              <a:rPr lang="tr-TR" sz="1200" dirty="0"/>
              <a:t> merkezinde iken antikor eritrositten ayrılır, antikorlar </a:t>
            </a:r>
            <a:r>
              <a:rPr lang="tr-TR" sz="1200" dirty="0" err="1"/>
              <a:t>bağlandığında</a:t>
            </a:r>
            <a:r>
              <a:rPr lang="tr-TR" sz="1200" dirty="0"/>
              <a:t> </a:t>
            </a:r>
            <a:r>
              <a:rPr lang="tr-TR" sz="1200" dirty="0" err="1"/>
              <a:t>kompleman</a:t>
            </a:r>
            <a:r>
              <a:rPr lang="tr-TR" sz="1200" dirty="0"/>
              <a:t> aktive olur ve </a:t>
            </a:r>
            <a:r>
              <a:rPr lang="tr-TR" sz="1200" dirty="0" err="1"/>
              <a:t>hemoliz</a:t>
            </a:r>
            <a:r>
              <a:rPr lang="tr-TR" sz="1200" dirty="0"/>
              <a:t> meydana gelir. </a:t>
            </a:r>
          </a:p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/>
              <a:t>Antikorların termal </a:t>
            </a:r>
            <a:r>
              <a:rPr lang="tr-TR" sz="1200" dirty="0" err="1"/>
              <a:t>amplitüdleri</a:t>
            </a:r>
            <a:r>
              <a:rPr lang="tr-TR" sz="1200" dirty="0"/>
              <a:t> 22±10 °C arasındadır. </a:t>
            </a:r>
          </a:p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/>
              <a:t>Kış aylarında ortaya </a:t>
            </a:r>
            <a:r>
              <a:rPr lang="tr-TR" sz="1200" dirty="0" err="1"/>
              <a:t>çıkan</a:t>
            </a:r>
            <a:r>
              <a:rPr lang="tr-TR" sz="1200" dirty="0"/>
              <a:t> hafif, kronik </a:t>
            </a:r>
            <a:r>
              <a:rPr lang="tr-TR" sz="1200" dirty="0" err="1"/>
              <a:t>hemolitik</a:t>
            </a:r>
            <a:r>
              <a:rPr lang="tr-TR" sz="1200" dirty="0"/>
              <a:t> anemi genel kuraldır. Nadiren ciddi anemi </a:t>
            </a:r>
            <a:r>
              <a:rPr lang="tr-TR" sz="1200" dirty="0" err="1"/>
              <a:t>görülür</a:t>
            </a:r>
            <a:r>
              <a:rPr lang="tr-TR" sz="1200" dirty="0"/>
              <a:t>. </a:t>
            </a:r>
          </a:p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/>
              <a:t>Ataklarda halsizlik, sarılık </a:t>
            </a:r>
            <a:r>
              <a:rPr lang="tr-TR" sz="1200" dirty="0" err="1"/>
              <a:t>görülür</a:t>
            </a:r>
            <a:r>
              <a:rPr lang="tr-TR" sz="1200" dirty="0"/>
              <a:t>. Ortamın sıcak tutulması atakları azaltır. </a:t>
            </a:r>
          </a:p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/>
              <a:t>El, ayak, kulak ve burunda </a:t>
            </a:r>
            <a:r>
              <a:rPr lang="tr-TR" sz="1200" dirty="0" err="1"/>
              <a:t>akrosiyanoz</a:t>
            </a:r>
            <a:r>
              <a:rPr lang="tr-TR" sz="1200" dirty="0"/>
              <a:t>, sertlik, </a:t>
            </a:r>
            <a:r>
              <a:rPr lang="tr-TR" sz="1200" dirty="0" err="1"/>
              <a:t>ağrı</a:t>
            </a:r>
            <a:r>
              <a:rPr lang="tr-TR" sz="1200" dirty="0"/>
              <a:t>, morarma ve </a:t>
            </a:r>
            <a:r>
              <a:rPr lang="tr-TR" sz="1200" dirty="0" err="1"/>
              <a:t>uyuşma</a:t>
            </a:r>
            <a:r>
              <a:rPr lang="tr-TR" sz="1200" dirty="0"/>
              <a:t> olur. </a:t>
            </a:r>
          </a:p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 err="1"/>
              <a:t>Livedo</a:t>
            </a:r>
            <a:r>
              <a:rPr lang="tr-TR" sz="1200" dirty="0"/>
              <a:t> </a:t>
            </a:r>
            <a:r>
              <a:rPr lang="tr-TR" sz="1200" dirty="0" err="1"/>
              <a:t>retikülaris</a:t>
            </a:r>
            <a:r>
              <a:rPr lang="tr-TR" sz="1200" dirty="0"/>
              <a:t> </a:t>
            </a:r>
            <a:r>
              <a:rPr lang="tr-TR" sz="1200" dirty="0" err="1"/>
              <a:t>görülebilir</a:t>
            </a:r>
            <a:r>
              <a:rPr lang="tr-TR" sz="1200" dirty="0"/>
              <a:t>, </a:t>
            </a:r>
            <a:r>
              <a:rPr lang="tr-TR" sz="1200" dirty="0" err="1"/>
              <a:t>kriyoglobulineminin</a:t>
            </a:r>
            <a:r>
              <a:rPr lang="tr-TR" sz="1200" dirty="0"/>
              <a:t> </a:t>
            </a:r>
            <a:r>
              <a:rPr lang="tr-TR" sz="1200" dirty="0" err="1"/>
              <a:t>eşlik</a:t>
            </a:r>
            <a:r>
              <a:rPr lang="tr-TR" sz="1200" dirty="0"/>
              <a:t> </a:t>
            </a:r>
            <a:r>
              <a:rPr lang="tr-TR" sz="1200" dirty="0" err="1"/>
              <a:t>ettiği</a:t>
            </a:r>
            <a:r>
              <a:rPr lang="tr-TR" sz="1200" dirty="0"/>
              <a:t> olgularda parmaklarda kangren </a:t>
            </a:r>
            <a:r>
              <a:rPr lang="tr-TR" sz="1200" dirty="0" err="1"/>
              <a:t>oluşabilir</a:t>
            </a:r>
            <a:r>
              <a:rPr lang="tr-TR" sz="1200" dirty="0"/>
              <a:t>.</a:t>
            </a:r>
          </a:p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/>
              <a:t>Kronik SAH olgularında </a:t>
            </a:r>
            <a:r>
              <a:rPr lang="tr-TR" sz="1200" dirty="0" err="1"/>
              <a:t>hepatomegali</a:t>
            </a:r>
            <a:r>
              <a:rPr lang="tr-TR" sz="1200" dirty="0"/>
              <a:t> veya </a:t>
            </a:r>
            <a:r>
              <a:rPr lang="tr-TR" sz="1200" dirty="0" err="1"/>
              <a:t>splenomegali</a:t>
            </a:r>
            <a:r>
              <a:rPr lang="tr-TR" sz="1200" dirty="0"/>
              <a:t> </a:t>
            </a:r>
            <a:r>
              <a:rPr lang="tr-TR" sz="1200" dirty="0" err="1"/>
              <a:t>görülebilir</a:t>
            </a:r>
            <a:r>
              <a:rPr lang="tr-TR" sz="1200" dirty="0"/>
              <a:t>. </a:t>
            </a:r>
          </a:p>
          <a:p>
            <a:pPr marL="171450" indent="-171450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1200" dirty="0" err="1"/>
              <a:t>Mikoplazma</a:t>
            </a:r>
            <a:r>
              <a:rPr lang="tr-TR" sz="1200" dirty="0"/>
              <a:t> </a:t>
            </a:r>
            <a:r>
              <a:rPr lang="tr-TR" sz="1200" dirty="0" err="1"/>
              <a:t>pnömoni’ye</a:t>
            </a:r>
            <a:r>
              <a:rPr lang="tr-TR" sz="1200" dirty="0"/>
              <a:t> </a:t>
            </a:r>
            <a:r>
              <a:rPr lang="tr-TR" sz="1200" dirty="0" err="1"/>
              <a:t>sekonder</a:t>
            </a:r>
            <a:r>
              <a:rPr lang="tr-TR" sz="1200" dirty="0"/>
              <a:t> ise </a:t>
            </a:r>
            <a:r>
              <a:rPr lang="tr-TR" sz="1200" dirty="0" err="1"/>
              <a:t>pnömoni</a:t>
            </a:r>
            <a:r>
              <a:rPr lang="tr-TR" sz="1200" dirty="0"/>
              <a:t> sonrası </a:t>
            </a:r>
            <a:r>
              <a:rPr lang="tr-TR" sz="1200" dirty="0" err="1"/>
              <a:t>düzelme</a:t>
            </a:r>
            <a:r>
              <a:rPr lang="tr-TR" sz="1200" dirty="0"/>
              <a:t> </a:t>
            </a:r>
            <a:r>
              <a:rPr lang="tr-TR" sz="1200" dirty="0" err="1"/>
              <a:t>döneminde</a:t>
            </a:r>
            <a:r>
              <a:rPr lang="tr-TR" sz="1200" dirty="0"/>
              <a:t> </a:t>
            </a:r>
            <a:r>
              <a:rPr lang="tr-TR" sz="1200" dirty="0" err="1"/>
              <a:t>başlar</a:t>
            </a:r>
            <a:r>
              <a:rPr lang="tr-TR" sz="1200" dirty="0"/>
              <a:t>, 1-3 hafta </a:t>
            </a:r>
            <a:r>
              <a:rPr lang="tr-TR" sz="1200" dirty="0" err="1"/>
              <a:t>içinde</a:t>
            </a:r>
            <a:r>
              <a:rPr lang="tr-TR" sz="1200" dirty="0"/>
              <a:t> </a:t>
            </a:r>
            <a:r>
              <a:rPr lang="tr-TR" sz="1200" dirty="0" err="1"/>
              <a:t>kendiliğinden</a:t>
            </a:r>
            <a:r>
              <a:rPr lang="tr-TR" sz="1200" dirty="0"/>
              <a:t> </a:t>
            </a:r>
            <a:r>
              <a:rPr lang="tr-TR" sz="1200" dirty="0" err="1"/>
              <a:t>düzelir</a:t>
            </a:r>
            <a:r>
              <a:rPr lang="tr-TR" sz="1200" dirty="0"/>
              <a:t>. Bu hastalar genellikle </a:t>
            </a:r>
            <a:r>
              <a:rPr lang="tr-TR" sz="1200" dirty="0" err="1"/>
              <a:t>genc</a:t>
            </a:r>
            <a:r>
              <a:rPr lang="tr-TR" sz="1200" dirty="0"/>
              <a:t>̧ hastalardır. Laboratuvarda; </a:t>
            </a:r>
            <a:r>
              <a:rPr lang="tr-TR" sz="1200" dirty="0" err="1"/>
              <a:t>aglütinasyona</a:t>
            </a:r>
            <a:r>
              <a:rPr lang="tr-TR" sz="1200" dirty="0"/>
              <a:t> </a:t>
            </a:r>
            <a:r>
              <a:rPr lang="tr-TR" sz="1200" dirty="0" err="1"/>
              <a:t>bağlı</a:t>
            </a:r>
            <a:r>
              <a:rPr lang="tr-TR" sz="1200" dirty="0"/>
              <a:t> </a:t>
            </a:r>
            <a:r>
              <a:rPr lang="tr-TR" sz="1200" dirty="0" err="1"/>
              <a:t>makrositik</a:t>
            </a:r>
            <a:r>
              <a:rPr lang="tr-TR" sz="1200" dirty="0"/>
              <a:t> anemi ve </a:t>
            </a:r>
            <a:r>
              <a:rPr lang="tr-TR" sz="1200" dirty="0" err="1"/>
              <a:t>hemolitik</a:t>
            </a:r>
            <a:r>
              <a:rPr lang="tr-TR" sz="1200" dirty="0"/>
              <a:t> aneminin </a:t>
            </a:r>
            <a:r>
              <a:rPr lang="tr-TR" sz="1200" dirty="0" err="1"/>
              <a:t>diğer</a:t>
            </a:r>
            <a:r>
              <a:rPr lang="tr-TR" sz="1200" dirty="0"/>
              <a:t> biyokimyasal bulguları vardır. </a:t>
            </a:r>
            <a:r>
              <a:rPr lang="tr-TR" sz="1200" dirty="0" err="1"/>
              <a:t>PY’da</a:t>
            </a:r>
            <a:r>
              <a:rPr lang="tr-TR" sz="1200" dirty="0"/>
              <a:t> </a:t>
            </a:r>
            <a:r>
              <a:rPr lang="tr-TR" sz="1200" dirty="0" err="1"/>
              <a:t>aglütinasyon</a:t>
            </a:r>
            <a:r>
              <a:rPr lang="tr-TR" sz="1200" dirty="0"/>
              <a:t> ve rulo formasyonu </a:t>
            </a:r>
            <a:r>
              <a:rPr lang="tr-TR" sz="1200" dirty="0" err="1"/>
              <a:t>görülür</a:t>
            </a:r>
            <a:r>
              <a:rPr lang="tr-TR" sz="1200" dirty="0"/>
              <a:t>. </a:t>
            </a:r>
            <a:r>
              <a:rPr lang="tr-TR" sz="1200" dirty="0" err="1"/>
              <a:t>Kompleman</a:t>
            </a:r>
            <a:r>
              <a:rPr lang="tr-TR" sz="1200" dirty="0"/>
              <a:t> seviyeleri azalır. </a:t>
            </a:r>
            <a:r>
              <a:rPr lang="tr-TR" sz="1200" dirty="0" err="1"/>
              <a:t>İdiyopatik</a:t>
            </a:r>
            <a:r>
              <a:rPr lang="tr-TR" sz="1200" dirty="0"/>
              <a:t> tiplerde serum </a:t>
            </a:r>
            <a:r>
              <a:rPr lang="tr-TR" sz="1200" dirty="0" err="1"/>
              <a:t>immün</a:t>
            </a:r>
            <a:r>
              <a:rPr lang="tr-TR" sz="1200" dirty="0"/>
              <a:t> </a:t>
            </a:r>
            <a:r>
              <a:rPr lang="tr-TR" sz="1200" dirty="0" err="1"/>
              <a:t>elektroforezinde</a:t>
            </a:r>
            <a:r>
              <a:rPr lang="tr-TR" sz="1200" dirty="0"/>
              <a:t> </a:t>
            </a:r>
            <a:r>
              <a:rPr lang="tr-TR" sz="1200" dirty="0" err="1"/>
              <a:t>IgM</a:t>
            </a:r>
            <a:r>
              <a:rPr lang="tr-TR" sz="1200" dirty="0"/>
              <a:t> piki </a:t>
            </a:r>
            <a:r>
              <a:rPr lang="tr-TR" sz="1200" dirty="0" err="1"/>
              <a:t>görülebilir</a:t>
            </a:r>
            <a:r>
              <a:rPr lang="tr-TR" sz="1200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236D7-1485-47DF-A06D-2934EDE1B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38" r="26438"/>
          <a:stretch/>
        </p:blipFill>
        <p:spPr>
          <a:xfrm>
            <a:off x="6986049" y="917832"/>
            <a:ext cx="2916422" cy="4009687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DCC34574-838B-7A4C-83BA-1EF27EC378AD}"/>
              </a:ext>
            </a:extLst>
          </p:cNvPr>
          <p:cNvSpPr/>
          <p:nvPr/>
        </p:nvSpPr>
        <p:spPr>
          <a:xfrm>
            <a:off x="6576784" y="29708"/>
            <a:ext cx="3447393" cy="1912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/>
              <a:t> Soğukta uç kısımlarda (burun, kulak) </a:t>
            </a:r>
            <a:r>
              <a:rPr lang="tr-TR" sz="1200" dirty="0" err="1"/>
              <a:t>kapillerlerin</a:t>
            </a:r>
            <a:r>
              <a:rPr lang="tr-TR" sz="1200" dirty="0"/>
              <a:t> aglütinasyona uğramış eritrositlerle tıkanması sonucu gelişen </a:t>
            </a:r>
            <a:r>
              <a:rPr lang="tr-TR" sz="1200" i="1" dirty="0" err="1"/>
              <a:t>akrosiyanoz</a:t>
            </a:r>
            <a:r>
              <a:rPr lang="tr-TR" sz="1200" dirty="0"/>
              <a:t>.</a:t>
            </a: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34D87CD3-A006-424B-B42D-5509AF8FD900}"/>
              </a:ext>
            </a:extLst>
          </p:cNvPr>
          <p:cNvSpPr/>
          <p:nvPr/>
        </p:nvSpPr>
        <p:spPr>
          <a:xfrm>
            <a:off x="10024177" y="661046"/>
            <a:ext cx="2154620" cy="3373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Soğukla karşılaşan </a:t>
            </a:r>
            <a:r>
              <a:rPr lang="tr-TR" sz="1400" dirty="0" err="1"/>
              <a:t>ekstremitelerde</a:t>
            </a:r>
            <a:r>
              <a:rPr lang="tr-TR" sz="1400" dirty="0"/>
              <a:t> </a:t>
            </a:r>
            <a:r>
              <a:rPr lang="tr-TR" sz="1400" dirty="0" err="1"/>
              <a:t>yüzeyel</a:t>
            </a:r>
            <a:r>
              <a:rPr lang="tr-TR" sz="1400" dirty="0"/>
              <a:t> </a:t>
            </a:r>
            <a:r>
              <a:rPr lang="tr-TR" sz="1400" dirty="0" err="1"/>
              <a:t>kapilerlerdeki</a:t>
            </a:r>
            <a:r>
              <a:rPr lang="tr-TR" sz="1400" dirty="0"/>
              <a:t> eritrosit aglütinasyonuna bağlı olarak </a:t>
            </a:r>
            <a:r>
              <a:rPr lang="tr-TR" sz="1400" dirty="0" err="1"/>
              <a:t>ağsı</a:t>
            </a:r>
            <a:r>
              <a:rPr lang="tr-TR" sz="1400" dirty="0"/>
              <a:t> görünümde, morumsu bir </a:t>
            </a:r>
            <a:r>
              <a:rPr lang="tr-TR" sz="1400" dirty="0" err="1"/>
              <a:t>eritem</a:t>
            </a:r>
            <a:r>
              <a:rPr lang="tr-TR" sz="1400" dirty="0"/>
              <a:t>.</a:t>
            </a:r>
          </a:p>
          <a:p>
            <a:pPr algn="ctr"/>
            <a:r>
              <a:rPr lang="tr-TR" sz="1400" dirty="0"/>
              <a:t>LİVEDO RETİKÜLARİS</a:t>
            </a:r>
          </a:p>
        </p:txBody>
      </p:sp>
      <p:pic>
        <p:nvPicPr>
          <p:cNvPr id="9" name="Resim 8" descr="kişi, sebze içeren bir resim&#10;&#10;Açıklama otomatik olarak oluşturuldu">
            <a:extLst>
              <a:ext uri="{FF2B5EF4-FFF2-40B4-BE49-F238E27FC236}">
                <a16:creationId xmlns:a16="http://schemas.microsoft.com/office/drawing/2014/main" id="{F3ACC218-F35E-1F46-83D2-9AD1431A7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986" y="4095307"/>
            <a:ext cx="4161590" cy="27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33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 txBox="1">
            <a:spLocks noGrp="1"/>
          </p:cNvSpPr>
          <p:nvPr>
            <p:ph type="title"/>
          </p:nvPr>
        </p:nvSpPr>
        <p:spPr>
          <a:xfrm>
            <a:off x="1190119" y="369340"/>
            <a:ext cx="5271804" cy="660673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US" b="0" dirty="0" err="1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Soğuk</a:t>
            </a:r>
            <a:r>
              <a:rPr lang="en-US" b="0" dirty="0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 </a:t>
            </a:r>
            <a:r>
              <a:rPr lang="en-US" b="0" dirty="0" err="1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Aglutinin</a:t>
            </a:r>
            <a:r>
              <a:rPr lang="en-US" b="0" dirty="0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 </a:t>
            </a:r>
            <a:r>
              <a:rPr lang="en-US" b="0" dirty="0" err="1">
                <a:latin typeface="MV Boli" panose="02000500030200090000" pitchFamily="2" charset="0"/>
                <a:ea typeface="Calibri"/>
                <a:cs typeface="MV Boli" panose="02000500030200090000" pitchFamily="2" charset="0"/>
                <a:sym typeface="Calibri"/>
              </a:rPr>
              <a:t>hastalığı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48" name="Google Shape;348;p31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740271" y="1399352"/>
            <a:ext cx="5923288" cy="4276233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fontScale="70000" lnSpcReduction="20000"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Soğuk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havalarda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artan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hafif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kronik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hemolitik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anemi</a:t>
            </a:r>
            <a:endParaRPr lang="en-US" dirty="0"/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Akrosiyanozis</a:t>
            </a:r>
            <a:endParaRPr lang="en-US" dirty="0"/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Alınan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kanda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aglutinasyon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görülür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lang="en-US" dirty="0"/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DAT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pozitif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kompleman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aracılıklı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Direkt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Coobs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testi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)</a:t>
            </a:r>
            <a:endParaRPr lang="en-US" dirty="0"/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b="1" dirty="0" err="1">
                <a:latin typeface="Cambria"/>
                <a:ea typeface="Cambria"/>
                <a:cs typeface="Cambria"/>
                <a:sym typeface="Cambria"/>
              </a:rPr>
              <a:t>Tedavi</a:t>
            </a:r>
            <a:r>
              <a:rPr lang="en-US" b="1" dirty="0">
                <a:latin typeface="Cambria"/>
                <a:ea typeface="Cambria"/>
                <a:cs typeface="Cambria"/>
                <a:sym typeface="Cambria"/>
              </a:rPr>
              <a:t>: 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Altta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uyatan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sebebin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tedavisi-Soğuktan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korunma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lang="en-US" dirty="0"/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Ciddi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vakalarda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Plazmaferez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ve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rituximab (%60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başarılı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)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verilebilir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lang="en-US" dirty="0"/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Steroid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ve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splenektominin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faydası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ambria"/>
                <a:ea typeface="Cambria"/>
                <a:cs typeface="Cambria"/>
                <a:sym typeface="Cambria"/>
              </a:rPr>
              <a:t>yoktur</a:t>
            </a: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lang="en-US" dirty="0"/>
          </a:p>
        </p:txBody>
      </p:sp>
      <p:pic>
        <p:nvPicPr>
          <p:cNvPr id="350" name="Picture 349">
            <a:extLst>
              <a:ext uri="{FF2B5EF4-FFF2-40B4-BE49-F238E27FC236}">
                <a16:creationId xmlns:a16="http://schemas.microsoft.com/office/drawing/2014/main" id="{2736019D-E644-448C-8466-D82A2835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94" r="35594"/>
          <a:stretch/>
        </p:blipFill>
        <p:spPr>
          <a:xfrm>
            <a:off x="7203577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2825" y="260350"/>
            <a:ext cx="50863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 txBox="1"/>
          <p:nvPr/>
        </p:nvSpPr>
        <p:spPr>
          <a:xfrm>
            <a:off x="5159376" y="6237288"/>
            <a:ext cx="15843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lt1"/>
              </a:buClr>
              <a:buSzPts val="1800"/>
            </a:pPr>
            <a:r>
              <a:rPr lang="en-US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OİHA-KLL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2825" y="90487"/>
            <a:ext cx="50863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3"/>
          <p:cNvSpPr txBox="1"/>
          <p:nvPr/>
        </p:nvSpPr>
        <p:spPr>
          <a:xfrm>
            <a:off x="1703388" y="6042025"/>
            <a:ext cx="878522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lt1"/>
              </a:buClr>
              <a:buSzPts val="1600"/>
            </a:pPr>
            <a:r>
              <a:rPr lang="en-US" sz="16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Autoimmune hemolytic anemia (cold type): peripheral blood film showing autoagglutination of red cells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>
            <a:spLocks noGrp="1"/>
          </p:cNvSpPr>
          <p:nvPr>
            <p:ph type="title"/>
          </p:nvPr>
        </p:nvSpPr>
        <p:spPr>
          <a:xfrm>
            <a:off x="1828536" y="197406"/>
            <a:ext cx="9249633" cy="563433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b="0" dirty="0">
                <a:latin typeface="Comic Sans MS"/>
                <a:ea typeface="Comic Sans MS"/>
                <a:cs typeface="Comic Sans MS"/>
                <a:sym typeface="Comic Sans MS"/>
              </a:rPr>
              <a:t>Paroxysmal </a:t>
            </a:r>
            <a:r>
              <a:rPr lang="en-US" b="0" dirty="0" err="1">
                <a:latin typeface="Comic Sans MS"/>
                <a:ea typeface="Comic Sans MS"/>
                <a:cs typeface="Comic Sans MS"/>
                <a:sym typeface="Comic Sans MS"/>
              </a:rPr>
              <a:t>Soğuk</a:t>
            </a:r>
            <a:r>
              <a:rPr lang="en-US" b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0" dirty="0" err="1">
                <a:latin typeface="Comic Sans MS"/>
                <a:ea typeface="Comic Sans MS"/>
                <a:cs typeface="Comic Sans MS"/>
                <a:sym typeface="Comic Sans MS"/>
              </a:rPr>
              <a:t>Hemoglobinüri</a:t>
            </a:r>
            <a:endParaRPr lang="en-US" dirty="0"/>
          </a:p>
        </p:txBody>
      </p:sp>
      <p:sp>
        <p:nvSpPr>
          <p:cNvPr id="369" name="Google Shape;369;p34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1513491" y="847638"/>
            <a:ext cx="9879724" cy="4706903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lnSpcReduction="10000"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r>
              <a:rPr lang="tr-TR" sz="1600" dirty="0">
                <a:latin typeface="Comic Sans MS" panose="030F0902030302020204" pitchFamily="66" charset="0"/>
              </a:rPr>
              <a:t>İlk kez; soğuğa </a:t>
            </a:r>
            <a:r>
              <a:rPr lang="tr-TR" sz="1600" dirty="0" err="1">
                <a:latin typeface="Comic Sans MS" panose="030F0902030302020204" pitchFamily="66" charset="0"/>
              </a:rPr>
              <a:t>maruziyet</a:t>
            </a:r>
            <a:r>
              <a:rPr lang="tr-TR" sz="1600" dirty="0">
                <a:latin typeface="Comic Sans MS" panose="030F0902030302020204" pitchFamily="66" charset="0"/>
              </a:rPr>
              <a:t> sonrasında ortaya </a:t>
            </a:r>
            <a:r>
              <a:rPr lang="tr-TR" sz="1600" dirty="0" err="1">
                <a:latin typeface="Comic Sans MS" panose="030F0902030302020204" pitchFamily="66" charset="0"/>
              </a:rPr>
              <a:t>çıkan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ağrı</a:t>
            </a:r>
            <a:r>
              <a:rPr lang="tr-TR" sz="1600" dirty="0">
                <a:latin typeface="Comic Sans MS" panose="030F0902030302020204" pitchFamily="66" charset="0"/>
              </a:rPr>
              <a:t>, </a:t>
            </a:r>
            <a:r>
              <a:rPr lang="tr-TR" sz="1600" dirty="0" err="1">
                <a:latin typeface="Comic Sans MS" panose="030F0902030302020204" pitchFamily="66" charset="0"/>
              </a:rPr>
              <a:t>ates</a:t>
            </a:r>
            <a:r>
              <a:rPr lang="tr-TR" sz="1600" dirty="0">
                <a:latin typeface="Comic Sans MS" panose="030F0902030302020204" pitchFamily="66" charset="0"/>
              </a:rPr>
              <a:t>̧ ve </a:t>
            </a:r>
            <a:r>
              <a:rPr lang="tr-TR" sz="1600" dirty="0" err="1">
                <a:latin typeface="Comic Sans MS" panose="030F0902030302020204" pitchFamily="66" charset="0"/>
              </a:rPr>
              <a:t>hemoglobinüri</a:t>
            </a:r>
            <a:r>
              <a:rPr lang="tr-TR" sz="1600" dirty="0">
                <a:latin typeface="Comic Sans MS" panose="030F0902030302020204" pitchFamily="66" charset="0"/>
              </a:rPr>
              <a:t> atakları </a:t>
            </a:r>
            <a:r>
              <a:rPr lang="tr-TR" sz="1600" dirty="0" err="1">
                <a:latin typeface="Comic Sans MS" panose="030F0902030302020204" pitchFamily="66" charset="0"/>
              </a:rPr>
              <a:t>şeklinde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tanımlanmıs</a:t>
            </a:r>
            <a:r>
              <a:rPr lang="tr-TR" sz="1600" dirty="0">
                <a:latin typeface="Comic Sans MS" panose="030F0902030302020204" pitchFamily="66" charset="0"/>
              </a:rPr>
              <a:t>̧, 1904’de </a:t>
            </a:r>
            <a:r>
              <a:rPr lang="tr-TR" sz="1600" dirty="0" err="1">
                <a:latin typeface="Comic Sans MS" panose="030F0902030302020204" pitchFamily="66" charset="0"/>
              </a:rPr>
              <a:t>Donath</a:t>
            </a:r>
            <a:r>
              <a:rPr lang="tr-TR" sz="1600" dirty="0">
                <a:latin typeface="Comic Sans MS" panose="030F0902030302020204" pitchFamily="66" charset="0"/>
              </a:rPr>
              <a:t> ve </a:t>
            </a:r>
            <a:r>
              <a:rPr lang="tr-TR" sz="1600" dirty="0" err="1">
                <a:latin typeface="Comic Sans MS" panose="030F0902030302020204" pitchFamily="66" charset="0"/>
              </a:rPr>
              <a:t>Landsteiner</a:t>
            </a:r>
            <a:r>
              <a:rPr lang="tr-TR" sz="1600" dirty="0">
                <a:latin typeface="Comic Sans MS" panose="030F0902030302020204" pitchFamily="66" charset="0"/>
              </a:rPr>
              <a:t> sendroma yol </a:t>
            </a:r>
            <a:r>
              <a:rPr lang="tr-TR" sz="1600" dirty="0" err="1">
                <a:latin typeface="Comic Sans MS" panose="030F0902030302020204" pitchFamily="66" charset="0"/>
              </a:rPr>
              <a:t>açan</a:t>
            </a:r>
            <a:r>
              <a:rPr lang="tr-TR" sz="1600" dirty="0">
                <a:latin typeface="Comic Sans MS" panose="030F0902030302020204" pitchFamily="66" charset="0"/>
              </a:rPr>
              <a:t> antikorları </a:t>
            </a:r>
            <a:r>
              <a:rPr lang="tr-TR" sz="1600" dirty="0" err="1">
                <a:latin typeface="Comic Sans MS" panose="030F0902030302020204" pitchFamily="66" charset="0"/>
              </a:rPr>
              <a:t>tanımlamışlardır</a:t>
            </a:r>
            <a:r>
              <a:rPr lang="tr-TR" sz="1600" dirty="0">
                <a:latin typeface="Comic Sans MS" panose="030F0902030302020204" pitchFamily="66" charset="0"/>
              </a:rPr>
              <a:t>.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endParaRPr lang="tr-TR" sz="16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Genelde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çocuk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yaş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grubunda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görülen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nadir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bir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hastalıktır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endParaRPr lang="tr-TR" sz="16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r>
              <a:rPr lang="tr-TR" sz="1600" dirty="0" err="1">
                <a:latin typeface="Comic Sans MS" panose="030F0902030302020204" pitchFamily="66" charset="0"/>
              </a:rPr>
              <a:t>Hastalığın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üc</a:t>
            </a:r>
            <a:r>
              <a:rPr lang="tr-TR" sz="1600" dirty="0">
                <a:latin typeface="Comic Sans MS" panose="030F0902030302020204" pitchFamily="66" charset="0"/>
              </a:rPr>
              <a:t>̧ klinik </a:t>
            </a:r>
            <a:r>
              <a:rPr lang="tr-TR" sz="1600" dirty="0" err="1">
                <a:latin typeface="Comic Sans MS" panose="030F0902030302020204" pitchFamily="66" charset="0"/>
              </a:rPr>
              <a:t>şekli</a:t>
            </a:r>
            <a:r>
              <a:rPr lang="tr-TR" sz="1600" dirty="0">
                <a:latin typeface="Comic Sans MS" panose="030F0902030302020204" pitchFamily="66" charset="0"/>
              </a:rPr>
              <a:t> vardır. Bunlar; </a:t>
            </a:r>
            <a:r>
              <a:rPr lang="tr-TR" sz="1600" dirty="0" err="1">
                <a:latin typeface="Comic Sans MS" panose="030F0902030302020204" pitchFamily="66" charset="0"/>
              </a:rPr>
              <a:t>konjenital</a:t>
            </a:r>
            <a:r>
              <a:rPr lang="tr-TR" sz="1600" dirty="0">
                <a:latin typeface="Comic Sans MS" panose="030F0902030302020204" pitchFamily="66" charset="0"/>
              </a:rPr>
              <a:t> veya </a:t>
            </a:r>
            <a:r>
              <a:rPr lang="tr-TR" sz="1600" dirty="0" err="1">
                <a:latin typeface="Comic Sans MS" panose="030F0902030302020204" pitchFamily="66" charset="0"/>
              </a:rPr>
              <a:t>gec</a:t>
            </a:r>
            <a:r>
              <a:rPr lang="tr-TR" sz="1600" dirty="0">
                <a:latin typeface="Comic Sans MS" panose="030F0902030302020204" pitchFamily="66" charset="0"/>
              </a:rPr>
              <a:t>̧ evre </a:t>
            </a:r>
            <a:r>
              <a:rPr lang="tr-TR" sz="1600" dirty="0" err="1">
                <a:latin typeface="Comic Sans MS" panose="030F0902030302020204" pitchFamily="66" charset="0"/>
              </a:rPr>
              <a:t>sifilizde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görülen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b="1" u="sng" dirty="0">
                <a:latin typeface="Comic Sans MS" panose="030F0902030302020204" pitchFamily="66" charset="0"/>
              </a:rPr>
              <a:t>kronik PSH</a:t>
            </a:r>
            <a:r>
              <a:rPr lang="tr-TR" sz="1600" dirty="0">
                <a:latin typeface="Comic Sans MS" panose="030F0902030302020204" pitchFamily="66" charset="0"/>
              </a:rPr>
              <a:t>, </a:t>
            </a:r>
            <a:r>
              <a:rPr lang="tr-TR" sz="1600" u="sng" dirty="0" err="1">
                <a:solidFill>
                  <a:srgbClr val="FF0000"/>
                </a:solidFill>
                <a:latin typeface="Comic Sans MS" panose="030F0902030302020204" pitchFamily="66" charset="0"/>
              </a:rPr>
              <a:t>enfeksiyöz</a:t>
            </a:r>
            <a:r>
              <a:rPr lang="tr-TR" sz="1600" u="sng" dirty="0">
                <a:solidFill>
                  <a:srgbClr val="FF0000"/>
                </a:solidFill>
                <a:latin typeface="Comic Sans MS" panose="030F0902030302020204" pitchFamily="66" charset="0"/>
              </a:rPr>
              <a:t> hastalıklar sonrasında </a:t>
            </a:r>
            <a:r>
              <a:rPr lang="tr-TR" sz="1600" u="sng" dirty="0" err="1">
                <a:solidFill>
                  <a:srgbClr val="FF0000"/>
                </a:solidFill>
                <a:latin typeface="Comic Sans MS" panose="030F0902030302020204" pitchFamily="66" charset="0"/>
              </a:rPr>
              <a:t>görülen</a:t>
            </a:r>
            <a:r>
              <a:rPr lang="tr-TR" sz="1600" u="sng" dirty="0">
                <a:solidFill>
                  <a:srgbClr val="FF0000"/>
                </a:solidFill>
                <a:latin typeface="Comic Sans MS" panose="030F0902030302020204" pitchFamily="66" charset="0"/>
              </a:rPr>
              <a:t> akut </a:t>
            </a:r>
            <a:r>
              <a:rPr lang="tr-TR" sz="1600" u="sng" dirty="0" err="1">
                <a:solidFill>
                  <a:srgbClr val="FF0000"/>
                </a:solidFill>
                <a:latin typeface="Comic Sans MS" panose="030F0902030302020204" pitchFamily="66" charset="0"/>
              </a:rPr>
              <a:t>geçici</a:t>
            </a:r>
            <a:r>
              <a:rPr lang="tr-TR" sz="1600" u="sng" dirty="0">
                <a:solidFill>
                  <a:srgbClr val="FF0000"/>
                </a:solidFill>
                <a:latin typeface="Comic Sans MS" panose="030F0902030302020204" pitchFamily="66" charset="0"/>
              </a:rPr>
              <a:t> tip </a:t>
            </a:r>
            <a:r>
              <a:rPr lang="tr-TR" sz="1600" dirty="0">
                <a:latin typeface="Comic Sans MS" panose="030F0902030302020204" pitchFamily="66" charset="0"/>
              </a:rPr>
              <a:t>ve </a:t>
            </a:r>
            <a:r>
              <a:rPr lang="tr-TR" sz="1600" u="sng" dirty="0">
                <a:solidFill>
                  <a:srgbClr val="008F00"/>
                </a:solidFill>
                <a:latin typeface="Comic Sans MS" panose="030F0902030302020204" pitchFamily="66" charset="0"/>
              </a:rPr>
              <a:t>kronik </a:t>
            </a:r>
            <a:r>
              <a:rPr lang="tr-TR" sz="1600" u="sng" dirty="0" err="1">
                <a:solidFill>
                  <a:srgbClr val="008F00"/>
                </a:solidFill>
                <a:latin typeface="Comic Sans MS" panose="030F0902030302020204" pitchFamily="66" charset="0"/>
              </a:rPr>
              <a:t>idiyopatik</a:t>
            </a:r>
            <a:r>
              <a:rPr lang="tr-TR" sz="1600" u="sng" dirty="0">
                <a:solidFill>
                  <a:srgbClr val="008F00"/>
                </a:solidFill>
                <a:latin typeface="Comic Sans MS" panose="030F0902030302020204" pitchFamily="66" charset="0"/>
              </a:rPr>
              <a:t> tiptir</a:t>
            </a:r>
            <a:r>
              <a:rPr lang="tr-TR" sz="1600" dirty="0">
                <a:latin typeface="Comic Sans MS" panose="030F0902030302020204" pitchFamily="66" charset="0"/>
              </a:rPr>
              <a:t>.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endParaRPr lang="tr-TR" sz="16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r>
              <a:rPr lang="tr-TR" sz="1600" dirty="0">
                <a:latin typeface="Comic Sans MS" panose="030F0902030302020204" pitchFamily="66" charset="0"/>
              </a:rPr>
              <a:t>Eritrosit </a:t>
            </a:r>
            <a:r>
              <a:rPr lang="tr-TR" sz="1600" dirty="0" err="1">
                <a:latin typeface="Comic Sans MS" panose="030F0902030302020204" pitchFamily="66" charset="0"/>
              </a:rPr>
              <a:t>üzerindeki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glikosfingolipid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globozid</a:t>
            </a:r>
            <a:r>
              <a:rPr lang="tr-TR" sz="1600" dirty="0">
                <a:latin typeface="Comic Sans MS" panose="030F0902030302020204" pitchFamily="66" charset="0"/>
              </a:rPr>
              <a:t> olan P antijenine </a:t>
            </a:r>
            <a:r>
              <a:rPr lang="tr-TR" sz="1600" dirty="0" err="1">
                <a:latin typeface="Comic Sans MS" panose="030F0902030302020204" pitchFamily="66" charset="0"/>
              </a:rPr>
              <a:t>karşı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oluşmus</a:t>
            </a:r>
            <a:r>
              <a:rPr lang="tr-TR" sz="1600" dirty="0">
                <a:latin typeface="Comic Sans MS" panose="030F0902030302020204" pitchFamily="66" charset="0"/>
              </a:rPr>
              <a:t>̧ </a:t>
            </a:r>
            <a:r>
              <a:rPr lang="tr-TR" sz="1600" dirty="0" err="1">
                <a:latin typeface="Comic Sans MS" panose="030F0902030302020204" pitchFamily="66" charset="0"/>
              </a:rPr>
              <a:t>poliklonal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IgG</a:t>
            </a:r>
            <a:r>
              <a:rPr lang="tr-TR" sz="1600" dirty="0">
                <a:latin typeface="Comic Sans MS" panose="030F0902030302020204" pitchFamily="66" charset="0"/>
              </a:rPr>
              <a:t> tipi antikorlar sorumludur. Bu </a:t>
            </a:r>
            <a:r>
              <a:rPr lang="tr-TR" sz="1600" dirty="0" err="1">
                <a:latin typeface="Comic Sans MS" panose="030F0902030302020204" pitchFamily="66" charset="0"/>
              </a:rPr>
              <a:t>Donath-Landsteiner</a:t>
            </a:r>
            <a:r>
              <a:rPr lang="tr-TR" sz="1600" dirty="0">
                <a:latin typeface="Comic Sans MS" panose="030F0902030302020204" pitchFamily="66" charset="0"/>
              </a:rPr>
              <a:t> antikorları bir </a:t>
            </a:r>
            <a:r>
              <a:rPr lang="tr-TR" sz="1600" dirty="0" err="1">
                <a:latin typeface="Comic Sans MS" panose="030F0902030302020204" pitchFamily="66" charset="0"/>
              </a:rPr>
              <a:t>hemolizindir</a:t>
            </a:r>
            <a:r>
              <a:rPr lang="tr-TR" sz="1600" dirty="0">
                <a:latin typeface="Comic Sans MS" panose="030F0902030302020204" pitchFamily="66" charset="0"/>
              </a:rPr>
              <a:t>. </a:t>
            </a:r>
            <a:r>
              <a:rPr lang="tr-TR" sz="1600" dirty="0" err="1">
                <a:latin typeface="Comic Sans MS" panose="030F0902030302020204" pitchFamily="66" charset="0"/>
              </a:rPr>
              <a:t>Düşük</a:t>
            </a:r>
            <a:r>
              <a:rPr lang="tr-TR" sz="1600" dirty="0">
                <a:latin typeface="Comic Sans MS" panose="030F0902030302020204" pitchFamily="66" charset="0"/>
              </a:rPr>
              <a:t> ısıda antikor </a:t>
            </a:r>
            <a:r>
              <a:rPr lang="tr-TR" sz="1600" dirty="0" err="1">
                <a:latin typeface="Comic Sans MS" panose="030F0902030302020204" pitchFamily="66" charset="0"/>
              </a:rPr>
              <a:t>bağlanır</a:t>
            </a:r>
            <a:r>
              <a:rPr lang="tr-TR" sz="1600" dirty="0">
                <a:latin typeface="Comic Sans MS" panose="030F0902030302020204" pitchFamily="66" charset="0"/>
              </a:rPr>
              <a:t>, </a:t>
            </a:r>
            <a:r>
              <a:rPr lang="tr-TR" sz="1600" dirty="0" err="1">
                <a:latin typeface="Comic Sans MS" panose="030F0902030302020204" pitchFamily="66" charset="0"/>
              </a:rPr>
              <a:t>kompleman</a:t>
            </a:r>
            <a:r>
              <a:rPr lang="tr-TR" sz="1600" dirty="0">
                <a:latin typeface="Comic Sans MS" panose="030F0902030302020204" pitchFamily="66" charset="0"/>
              </a:rPr>
              <a:t> fiske olur, ısı </a:t>
            </a:r>
            <a:r>
              <a:rPr lang="tr-TR" sz="1600" dirty="0" err="1">
                <a:latin typeface="Comic Sans MS" panose="030F0902030302020204" pitchFamily="66" charset="0"/>
              </a:rPr>
              <a:t>yükselince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kompleman</a:t>
            </a:r>
            <a:r>
              <a:rPr lang="tr-TR" sz="1600" dirty="0">
                <a:latin typeface="Comic Sans MS" panose="030F0902030302020204" pitchFamily="66" charset="0"/>
              </a:rPr>
              <a:t> aktive olarak </a:t>
            </a:r>
            <a:r>
              <a:rPr lang="tr-TR" sz="1600" dirty="0" err="1">
                <a:latin typeface="Comic Sans MS" panose="030F0902030302020204" pitchFamily="66" charset="0"/>
              </a:rPr>
              <a:t>hemoliz</a:t>
            </a:r>
            <a:r>
              <a:rPr lang="tr-TR" sz="1600" dirty="0"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latin typeface="Comic Sans MS" panose="030F0902030302020204" pitchFamily="66" charset="0"/>
              </a:rPr>
              <a:t>başlar</a:t>
            </a:r>
            <a:r>
              <a:rPr lang="tr-TR" sz="1600" dirty="0">
                <a:latin typeface="Comic Sans MS" panose="030F0902030302020204" pitchFamily="66" charset="0"/>
              </a:rPr>
              <a:t>. </a:t>
            </a:r>
            <a:endParaRPr lang="tr-TR" sz="14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endParaRPr lang="en-US" sz="15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Soğukla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teması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takiben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ani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bağlayan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ateş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sırt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ve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bacak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ağrısı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hemoglobinüri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gelişir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</a:t>
            </a:r>
            <a:endParaRPr lang="en-US" sz="15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İdiopatik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veya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sekonder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(ÜSYE,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sifiliz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)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olabilir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</a:t>
            </a:r>
            <a:endParaRPr lang="en-US" sz="15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Wingdings" pitchFamily="2" charset="2"/>
              <a:buChar char="q"/>
            </a:pP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1-2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hafta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ve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ay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içinde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kendiliğinden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500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düzelir</a:t>
            </a:r>
            <a:r>
              <a:rPr lang="en-US" sz="1500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 </a:t>
            </a:r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endParaRPr lang="en-US" sz="15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 txBox="1">
            <a:spLocks noGrp="1"/>
          </p:cNvSpPr>
          <p:nvPr>
            <p:ph type="title"/>
          </p:nvPr>
        </p:nvSpPr>
        <p:spPr>
          <a:xfrm>
            <a:off x="1920875" y="442913"/>
            <a:ext cx="6857365" cy="1344612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US" b="0">
                <a:latin typeface="Comic Sans MS"/>
                <a:ea typeface="Comic Sans MS"/>
                <a:cs typeface="Comic Sans MS"/>
                <a:sym typeface="Comic Sans MS"/>
              </a:rPr>
              <a:t>İlaca bağlı immün hemolitik anemiler</a:t>
            </a:r>
            <a:endParaRPr lang="en-US"/>
          </a:p>
        </p:txBody>
      </p:sp>
      <p:sp>
        <p:nvSpPr>
          <p:cNvPr id="376" name="Google Shape;376;p35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1920875" y="2107096"/>
            <a:ext cx="8391967" cy="2846567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lnSpcReduction="10000"/>
          </a:bodyPr>
          <a:lstStyle/>
          <a:p>
            <a:pPr marL="342900" indent="-342900">
              <a:spcBef>
                <a:spcPts val="0"/>
              </a:spcBef>
              <a:buClr>
                <a:schemeClr val="lt1"/>
              </a:buClr>
              <a:buSzPts val="2800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I- Hapten mekanizması: Penicillin</a:t>
            </a:r>
            <a:endParaRPr lang="en-US"/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II- Neoantijen mekanizması: Quinidine</a:t>
            </a:r>
            <a:endParaRPr lang="en-US"/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III- Otoimmün mekanizma: Alfa metil dopa </a:t>
            </a:r>
            <a:endParaRPr lang="en-US"/>
          </a:p>
          <a:p>
            <a:pPr marL="342900" indent="-342900">
              <a:spcBef>
                <a:spcPts val="560"/>
              </a:spcBef>
              <a:buClr>
                <a:schemeClr val="dk1"/>
              </a:buClr>
              <a:buSzPts val="2800"/>
            </a:pPr>
            <a:endParaRPr lang="en-US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indent="-342900">
              <a:spcBef>
                <a:spcPts val="560"/>
              </a:spcBef>
              <a:buClr>
                <a:schemeClr val="lt1"/>
              </a:buClr>
              <a:buSzPts val="2800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İmmün hemolitik anemi olasılığının olduğu her durumda detaylı bir İLAÇ KULLANIMI ANAMNEZİ alınması gerekir.</a:t>
            </a:r>
            <a:endParaRPr lang="en-US"/>
          </a:p>
          <a:p>
            <a:pPr marL="342900" indent="-165100">
              <a:spcBef>
                <a:spcPts val="560"/>
              </a:spcBef>
              <a:buClr>
                <a:schemeClr val="dk1"/>
              </a:buClr>
              <a:buSzPts val="2800"/>
            </a:pPr>
            <a:endParaRPr lang="en-US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35A03AB-E2A8-CF48-96FA-1B6CA6F44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699" y="252079"/>
            <a:ext cx="10134600" cy="1036994"/>
          </a:xfrm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tr-TR" dirty="0"/>
              <a:t>Vitamin B12-Emilimi</a:t>
            </a:r>
          </a:p>
        </p:txBody>
      </p:sp>
      <p:graphicFrame>
        <p:nvGraphicFramePr>
          <p:cNvPr id="64517" name="Rectangle 3">
            <a:extLst>
              <a:ext uri="{FF2B5EF4-FFF2-40B4-BE49-F238E27FC236}">
                <a16:creationId xmlns:a16="http://schemas.microsoft.com/office/drawing/2014/main" id="{8528CDB9-5F60-4337-9E79-6C0947972E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889" y="1977483"/>
          <a:ext cx="10615960" cy="410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5EC441A-4F30-4143-A285-CE092B8FC58A}"/>
              </a:ext>
            </a:extLst>
          </p:cNvPr>
          <p:cNvPicPr/>
          <p:nvPr/>
        </p:nvPicPr>
        <p:blipFill rotWithShape="1">
          <a:blip r:embed="rId2"/>
          <a:srcRect b="259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64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6"/>
          <p:cNvSpPr txBox="1">
            <a:spLocks noGrp="1"/>
          </p:cNvSpPr>
          <p:nvPr>
            <p:ph type="title"/>
          </p:nvPr>
        </p:nvSpPr>
        <p:spPr>
          <a:xfrm>
            <a:off x="1785937" y="176044"/>
            <a:ext cx="9756112" cy="1046868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rgbClr val="FFFF00"/>
              </a:buClr>
              <a:buSzPts val="4000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Paroksismal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Nokturnal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Hemoglobinüri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(PNH)</a:t>
            </a:r>
            <a:endParaRPr lang="en-US" dirty="0"/>
          </a:p>
        </p:txBody>
      </p:sp>
      <p:graphicFrame>
        <p:nvGraphicFramePr>
          <p:cNvPr id="385" name="Google Shape;383;p36" descr="Rectangle: Click to edit Master text styles &#10;Second level &#10;Third level &#10;Fourth level &#10;Fifth level">
            <a:extLst>
              <a:ext uri="{FF2B5EF4-FFF2-40B4-BE49-F238E27FC236}">
                <a16:creationId xmlns:a16="http://schemas.microsoft.com/office/drawing/2014/main" id="{84B73109-20EF-4465-B57A-6339822589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609968"/>
              </p:ext>
            </p:extLst>
          </p:nvPr>
        </p:nvGraphicFramePr>
        <p:xfrm>
          <a:off x="1300164" y="1362716"/>
          <a:ext cx="10241886" cy="4952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7"/>
          <p:cNvSpPr txBox="1">
            <a:spLocks noGrp="1"/>
          </p:cNvSpPr>
          <p:nvPr>
            <p:ph type="title"/>
          </p:nvPr>
        </p:nvSpPr>
        <p:spPr>
          <a:xfrm>
            <a:off x="2869190" y="913708"/>
            <a:ext cx="8397987" cy="691254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b="0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Paroksismal</a:t>
            </a:r>
            <a:r>
              <a:rPr lang="en-US" b="0" dirty="0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US" b="0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nokturnal</a:t>
            </a:r>
            <a:r>
              <a:rPr lang="en-US" b="0" dirty="0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US" b="0" dirty="0" err="1">
                <a:latin typeface="Comic Sans MS" panose="030F0902030302020204" pitchFamily="66" charset="0"/>
                <a:ea typeface="Calibri"/>
                <a:cs typeface="Calibri"/>
                <a:sym typeface="Calibri"/>
              </a:rPr>
              <a:t>hemoglobinüri</a:t>
            </a:r>
            <a:endParaRPr lang="en-US" dirty="0">
              <a:latin typeface="Comic Sans MS" panose="030F0902030302020204" pitchFamily="66" charset="0"/>
            </a:endParaRPr>
          </a:p>
        </p:txBody>
      </p:sp>
      <p:graphicFrame>
        <p:nvGraphicFramePr>
          <p:cNvPr id="398" name="Google Shape;390;p37" descr="Rectangle: Click to edit Master text styles &#10;Second level &#10;Third level &#10;Fourth level &#10;Fifth level">
            <a:extLst>
              <a:ext uri="{FF2B5EF4-FFF2-40B4-BE49-F238E27FC236}">
                <a16:creationId xmlns:a16="http://schemas.microsoft.com/office/drawing/2014/main" id="{E56075C3-A3AE-43F2-99F5-6E6803D87301}"/>
              </a:ext>
            </a:extLst>
          </p:cNvPr>
          <p:cNvGraphicFramePr/>
          <p:nvPr/>
        </p:nvGraphicFramePr>
        <p:xfrm>
          <a:off x="1114425" y="1133475"/>
          <a:ext cx="10524647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3185732" y="207962"/>
            <a:ext cx="1370159" cy="685800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FFFF00"/>
              </a:buClr>
              <a:buSzPts val="4400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PNH</a:t>
            </a:r>
            <a:endParaRPr lang="en-US" dirty="0"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371475" y="1314450"/>
            <a:ext cx="7866492" cy="4649788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fontScale="85000" lnSpcReduction="20000"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b="1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Laboratuvar</a:t>
            </a:r>
            <a:endParaRPr lang="en-US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640"/>
              </a:spcBef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Pansitopeni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,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intravasküler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hemoliz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bulguları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,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Sükroz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Hemoliz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testi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 ,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Asit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Ham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testi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pozitifliği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,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Lökosit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alkalen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fosfataz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düşüklüğü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,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akım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sitometri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ile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yüzey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antijenlerinin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(CD55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ve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CD59)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kaybolmasının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gösterilmesi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ve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FLAER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testi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. </a:t>
            </a:r>
            <a:endParaRPr lang="en-US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640"/>
              </a:spcBef>
              <a:buClr>
                <a:schemeClr val="lt1"/>
              </a:buClr>
              <a:buSzPts val="3200"/>
            </a:pPr>
            <a:r>
              <a:rPr lang="en-US" b="1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Tedavi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endParaRPr lang="en-US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640"/>
              </a:spcBef>
              <a:buClr>
                <a:schemeClr val="lt1"/>
              </a:buClr>
              <a:buSzPts val="3200"/>
            </a:pP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Klinik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tabloya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göre</a:t>
            </a:r>
            <a:r>
              <a:rPr lang="en-US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değişir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 </a:t>
            </a:r>
            <a:endParaRPr lang="en-US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640"/>
              </a:spcBef>
              <a:buClr>
                <a:schemeClr val="lt1"/>
              </a:buClr>
              <a:buSzPts val="3200"/>
            </a:pP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Eculizimab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Anti C5 </a:t>
            </a: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monoklonal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antikoru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etkili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ilaç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 </a:t>
            </a:r>
            <a:endParaRPr lang="en-US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720"/>
              </a:spcBef>
              <a:buClr>
                <a:schemeClr val="lt1"/>
              </a:buClr>
              <a:buSzPts val="3600"/>
            </a:pP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Tek </a:t>
            </a: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küratif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tedavi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Kİ </a:t>
            </a:r>
            <a:r>
              <a:rPr lang="en-US" dirty="0" err="1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naklidir</a:t>
            </a:r>
            <a:r>
              <a:rPr lang="en-US" dirty="0"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 </a:t>
            </a:r>
            <a:endParaRPr lang="en-US" dirty="0">
              <a:latin typeface="Comic Sans MS" panose="030F0902030302020204" pitchFamily="66" charset="0"/>
            </a:endParaRPr>
          </a:p>
          <a:p>
            <a:pPr marL="342900" indent="-114300">
              <a:lnSpc>
                <a:spcPct val="130000"/>
              </a:lnSpc>
              <a:spcBef>
                <a:spcPts val="720"/>
              </a:spcBef>
              <a:buClr>
                <a:schemeClr val="dk1"/>
              </a:buClr>
              <a:buSzPts val="3600"/>
            </a:pPr>
            <a:endParaRPr lang="en-US" sz="1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0" name="Graphic 79" descr="Cam Kap">
            <a:extLst>
              <a:ext uri="{FF2B5EF4-FFF2-40B4-BE49-F238E27FC236}">
                <a16:creationId xmlns:a16="http://schemas.microsoft.com/office/drawing/2014/main" id="{E5A097CF-3E6C-4C9B-B93A-25495922B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7967" y="1934660"/>
            <a:ext cx="2988679" cy="298867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1" descr="~AUT0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838200"/>
            <a:ext cx="5791200" cy="536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3713" y="214313"/>
            <a:ext cx="6124575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title"/>
          </p:nvPr>
        </p:nvSpPr>
        <p:spPr>
          <a:xfrm>
            <a:off x="463880" y="507999"/>
            <a:ext cx="7265657" cy="771525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b="0" dirty="0" err="1">
                <a:latin typeface="Calibri"/>
                <a:ea typeface="Calibri"/>
                <a:cs typeface="Calibri"/>
                <a:sym typeface="Calibri"/>
              </a:rPr>
              <a:t>Eritrosit</a:t>
            </a:r>
            <a:r>
              <a:rPr lang="en-US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dirty="0" err="1">
                <a:latin typeface="Calibri"/>
                <a:ea typeface="Calibri"/>
                <a:cs typeface="Calibri"/>
                <a:sym typeface="Calibri"/>
              </a:rPr>
              <a:t>fragmantasyon</a:t>
            </a:r>
            <a:r>
              <a:rPr lang="en-US"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dirty="0" err="1">
                <a:latin typeface="Calibri"/>
                <a:ea typeface="Calibri"/>
                <a:cs typeface="Calibri"/>
                <a:sym typeface="Calibri"/>
              </a:rPr>
              <a:t>sendromları</a:t>
            </a:r>
            <a:r>
              <a:rPr lang="en-US" b="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/>
          </a:p>
        </p:txBody>
      </p:sp>
      <p:sp>
        <p:nvSpPr>
          <p:cNvPr id="428" name="Google Shape;428;p43" descr="Rectangle: Click to edit Master text styles &#10;Second level &#10;Third level &#10;Fourth level &#10;Fifth level"/>
          <p:cNvSpPr txBox="1">
            <a:spLocks noGrp="1"/>
          </p:cNvSpPr>
          <p:nvPr>
            <p:ph type="body" idx="1"/>
          </p:nvPr>
        </p:nvSpPr>
        <p:spPr>
          <a:xfrm>
            <a:off x="378132" y="1787513"/>
            <a:ext cx="6376793" cy="4562488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Kalp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ve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büyük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damar 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hastalıklarına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bağlı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30000"/>
              </a:lnSpc>
              <a:spcBef>
                <a:spcPts val="560"/>
              </a:spcBef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Mikrovasküler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çevredeki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değişikliklere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bağlı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(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mikroanjiopatik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hemolitik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anemi</a:t>
            </a:r>
            <a:r>
              <a:rPr lang="en-US" sz="24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)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742950" lvl="1" indent="-285750">
              <a:lnSpc>
                <a:spcPct val="130000"/>
              </a:lnSpc>
              <a:spcBef>
                <a:spcPts val="480"/>
              </a:spcBef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Dissemine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intravasküler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koagülasyon</a:t>
            </a:r>
            <a:endParaRPr lang="en-US" sz="2000" dirty="0">
              <a:latin typeface="Comic Sans MS" panose="030F0902030302020204" pitchFamily="66" charset="0"/>
            </a:endParaRPr>
          </a:p>
          <a:p>
            <a:pPr marL="742950" lvl="1" indent="-285750">
              <a:lnSpc>
                <a:spcPct val="130000"/>
              </a:lnSpc>
              <a:spcBef>
                <a:spcPts val="480"/>
              </a:spcBef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Trombotik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trombositopenik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purpura</a:t>
            </a:r>
            <a:endParaRPr lang="en-US" sz="2000" dirty="0">
              <a:latin typeface="Comic Sans MS" panose="030F0902030302020204" pitchFamily="66" charset="0"/>
            </a:endParaRPr>
          </a:p>
          <a:p>
            <a:pPr marL="742950" lvl="1" indent="-285750">
              <a:lnSpc>
                <a:spcPct val="130000"/>
              </a:lnSpc>
              <a:spcBef>
                <a:spcPts val="480"/>
              </a:spcBef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Hemolitik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Üremik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sendrom</a:t>
            </a:r>
            <a:endParaRPr lang="en-US" sz="2000" dirty="0">
              <a:latin typeface="Comic Sans MS" panose="030F0902030302020204" pitchFamily="66" charset="0"/>
            </a:endParaRPr>
          </a:p>
          <a:p>
            <a:pPr marL="742950" lvl="1" indent="-285750">
              <a:lnSpc>
                <a:spcPct val="130000"/>
              </a:lnSpc>
              <a:spcBef>
                <a:spcPts val="480"/>
              </a:spcBef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Kavernoz</a:t>
            </a: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hemangiom</a:t>
            </a:r>
            <a:endParaRPr lang="en-US" sz="2000" dirty="0">
              <a:latin typeface="Comic Sans MS" panose="030F0902030302020204" pitchFamily="66" charset="0"/>
            </a:endParaRPr>
          </a:p>
          <a:p>
            <a:pPr marL="742950" lvl="1" indent="-285750">
              <a:lnSpc>
                <a:spcPct val="130000"/>
              </a:lnSpc>
              <a:spcBef>
                <a:spcPts val="480"/>
              </a:spcBef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lang="en-US" sz="2000" dirty="0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Malign </a:t>
            </a:r>
            <a:r>
              <a:rPr lang="en-US" sz="2000" dirty="0" err="1">
                <a:latin typeface="Comic Sans MS" panose="030F0902030302020204" pitchFamily="66" charset="0"/>
                <a:ea typeface="Cambria"/>
                <a:cs typeface="Cambria"/>
                <a:sym typeface="Cambria"/>
              </a:rPr>
              <a:t>hipertansiyon</a:t>
            </a:r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430" name="Picture 429" descr="Mikroskop altında bitki gövdesinden kesit">
            <a:extLst>
              <a:ext uri="{FF2B5EF4-FFF2-40B4-BE49-F238E27FC236}">
                <a16:creationId xmlns:a16="http://schemas.microsoft.com/office/drawing/2014/main" id="{844D1021-21BA-4D76-9429-AA0D810B0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36" r="21113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67148A0-2195-2F4C-983F-8A4905136FB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000375" y="0"/>
            <a:ext cx="5514975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4202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4" descr="~AUT0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1" y="1676401"/>
            <a:ext cx="8296275" cy="316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B1FC682C-4B96-4990-9B34-990A2CC4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97" r="14797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21" name="Google Shape;121;p4"/>
          <p:cNvSpPr txBox="1"/>
          <p:nvPr/>
        </p:nvSpPr>
        <p:spPr>
          <a:xfrm>
            <a:off x="2349612" y="1834383"/>
            <a:ext cx="7340048" cy="3189233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spcFirstLastPara="1" vert="horz" lIns="109728" tIns="109728" rIns="109728" bIns="91440" rtlCol="0" anchorCtr="0">
            <a:normAutofit/>
          </a:bodyPr>
          <a:lstStyle/>
          <a:p>
            <a:pPr algn="ctr">
              <a:lnSpc>
                <a:spcPct val="140000"/>
              </a:lnSpc>
              <a:spcBef>
                <a:spcPts val="930"/>
              </a:spcBef>
              <a:buClr>
                <a:srgbClr val="0000CC"/>
              </a:buClr>
              <a:buSzPts val="3300"/>
              <a:buFont typeface="Corbel" panose="020B0503020204020204" pitchFamily="34" charset="0"/>
            </a:pP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ANEMİ ; </a:t>
            </a:r>
            <a:endParaRPr lang="en-US" sz="3200" spc="150" dirty="0">
              <a:solidFill>
                <a:schemeClr val="tx1">
                  <a:lumMod val="75000"/>
                  <a:lumOff val="2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>
              <a:lnSpc>
                <a:spcPct val="140000"/>
              </a:lnSpc>
              <a:spcBef>
                <a:spcPts val="930"/>
              </a:spcBef>
              <a:buClr>
                <a:schemeClr val="dk1"/>
              </a:buClr>
              <a:buSzPts val="3100"/>
              <a:buFont typeface="Corbel" panose="020B0503020204020204" pitchFamily="34" charset="0"/>
            </a:pP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asla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</a:t>
            </a: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bir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</a:t>
            </a: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hastalık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</a:t>
            </a: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tanısı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</a:t>
            </a: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değil</a:t>
            </a:r>
            <a:b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</a:b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açıklanması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</a:t>
            </a: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gereken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</a:t>
            </a: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bir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</a:t>
            </a:r>
            <a:r>
              <a:rPr lang="en-US" sz="32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laboratuvar</a:t>
            </a:r>
            <a:r>
              <a:rPr lang="en-US" sz="32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Calibri"/>
              </a:rPr>
              <a:t> BULGUSUDUR!!!</a:t>
            </a:r>
            <a:endParaRPr lang="en-US" sz="3200" spc="150" dirty="0">
              <a:solidFill>
                <a:schemeClr val="tx1">
                  <a:lumMod val="75000"/>
                  <a:lumOff val="2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4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CE25E55-FFE7-0248-917A-C2697C028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708" y="1028700"/>
            <a:ext cx="4869592" cy="48006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dirty="0"/>
              <a:t>Vitamin B12-Emilimi</a:t>
            </a:r>
          </a:p>
        </p:txBody>
      </p:sp>
      <p:graphicFrame>
        <p:nvGraphicFramePr>
          <p:cNvPr id="65541" name="Rectangle 3">
            <a:extLst>
              <a:ext uri="{FF2B5EF4-FFF2-40B4-BE49-F238E27FC236}">
                <a16:creationId xmlns:a16="http://schemas.microsoft.com/office/drawing/2014/main" id="{6CCD69D9-7CA6-4F47-9BAF-67576F7D41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12059" y="639336"/>
          <a:ext cx="6207512" cy="5560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590CA14-69F8-A341-A47A-8C015B690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2192" y="716466"/>
            <a:ext cx="3223632" cy="48006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tr-TR" dirty="0" err="1"/>
              <a:t>Intrensek</a:t>
            </a:r>
            <a:r>
              <a:rPr lang="tr-TR" dirty="0"/>
              <a:t> Faktör (</a:t>
            </a:r>
            <a:r>
              <a:rPr lang="tr-TR" dirty="0" err="1"/>
              <a:t>Castle</a:t>
            </a:r>
            <a:r>
              <a:rPr lang="tr-TR" dirty="0"/>
              <a:t> Faktörü)</a:t>
            </a:r>
          </a:p>
        </p:txBody>
      </p:sp>
      <p:graphicFrame>
        <p:nvGraphicFramePr>
          <p:cNvPr id="66565" name="Rectangle 3">
            <a:extLst>
              <a:ext uri="{FF2B5EF4-FFF2-40B4-BE49-F238E27FC236}">
                <a16:creationId xmlns:a16="http://schemas.microsoft.com/office/drawing/2014/main" id="{2474E75D-B891-4128-90E2-A2C1D8AEFC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43454" y="438615"/>
          <a:ext cx="7595629" cy="5813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4750</Words>
  <Application>Microsoft Macintosh PowerPoint</Application>
  <PresentationFormat>Geniş ekran</PresentationFormat>
  <Paragraphs>490</Paragraphs>
  <Slides>78</Slides>
  <Notes>58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97" baseType="lpstr">
      <vt:lpstr>Aptos</vt:lpstr>
      <vt:lpstr>Aptos Display</vt:lpstr>
      <vt:lpstr>Arial</vt:lpstr>
      <vt:lpstr>Calibri</vt:lpstr>
      <vt:lpstr>Cambria</vt:lpstr>
      <vt:lpstr>Comic Sans MS</vt:lpstr>
      <vt:lpstr>Corbel</vt:lpstr>
      <vt:lpstr>Frugal</vt:lpstr>
      <vt:lpstr>Jumble</vt:lpstr>
      <vt:lpstr>Marlett</vt:lpstr>
      <vt:lpstr>MV Boli</vt:lpstr>
      <vt:lpstr>Noto Sans Symbols</vt:lpstr>
      <vt:lpstr>Symbol</vt:lpstr>
      <vt:lpstr>Tahoma</vt:lpstr>
      <vt:lpstr>Times New Roman</vt:lpstr>
      <vt:lpstr>Times New Roman Tur</vt:lpstr>
      <vt:lpstr>Verdana</vt:lpstr>
      <vt:lpstr>Wingdings</vt:lpstr>
      <vt:lpstr>Office Teması</vt:lpstr>
      <vt:lpstr> ANEMİLERE YAKLAŞIM 2</vt:lpstr>
      <vt:lpstr>Makrositer Anemiler</vt:lpstr>
      <vt:lpstr>MEGALOBLASTİK ANEMİLER</vt:lpstr>
      <vt:lpstr>Vitamin B12</vt:lpstr>
      <vt:lpstr>Vitamin B 12-Kaynağı, İhtiyacı ve Depolanması</vt:lpstr>
      <vt:lpstr>Vitamin B12-Yapısı</vt:lpstr>
      <vt:lpstr>Vitamin B12-Emilimi</vt:lpstr>
      <vt:lpstr>Vitamin B12-Emilimi</vt:lpstr>
      <vt:lpstr>Intrensek Faktör (Castle Faktörü)</vt:lpstr>
      <vt:lpstr>PowerPoint Sunusu</vt:lpstr>
      <vt:lpstr>PowerPoint Sunusu</vt:lpstr>
      <vt:lpstr>TRANS KOBALAMİN II (TCII) </vt:lpstr>
      <vt:lpstr>VİTAMİN B12 ‘NİN FONKSİYONLARI</vt:lpstr>
      <vt:lpstr>Metilkobalamin</vt:lpstr>
      <vt:lpstr>Deoksiadenozil kobalamin</vt:lpstr>
      <vt:lpstr>B12, homosistein’in metiyonine ve metilmalonil CoA (MMA)’nın süksinil CoA’ya dönüşümünde kofaktördür. </vt:lpstr>
      <vt:lpstr>Folik Asid-Kaynağı</vt:lpstr>
      <vt:lpstr>Folik Asid-Emilim</vt:lpstr>
      <vt:lpstr>Folik Asid-Metabolizma</vt:lpstr>
      <vt:lpstr>PowerPoint Sunusu</vt:lpstr>
      <vt:lpstr>Folik Asid Eksikliği Nedenleri</vt:lpstr>
      <vt:lpstr>PowerPoint Sunusu</vt:lpstr>
      <vt:lpstr>Megaloblastik Anemi-Semptomlar</vt:lpstr>
      <vt:lpstr>Nörolojik ve Psikiyatrik Bulgular</vt:lpstr>
      <vt:lpstr>MGBA-Fizik bulgular</vt:lpstr>
      <vt:lpstr>PowerPoint Sunusu</vt:lpstr>
      <vt:lpstr>PowerPoint Sunusu</vt:lpstr>
      <vt:lpstr>PowerPoint Sunusu</vt:lpstr>
      <vt:lpstr>MGBA-Laboratuar Bulguları</vt:lpstr>
      <vt:lpstr>MGBA-Laboratuar Bulguları</vt:lpstr>
      <vt:lpstr>PowerPoint Sunusu</vt:lpstr>
      <vt:lpstr>MGBA-Tanı</vt:lpstr>
      <vt:lpstr>PowerPoint Sunusu</vt:lpstr>
      <vt:lpstr>B12 TEDAVİSİNE YANIT DEĞERLENDİRMESİ</vt:lpstr>
      <vt:lpstr>PowerPoint Sunusu</vt:lpstr>
      <vt:lpstr>HEMOLİTİK ANEMİLER</vt:lpstr>
      <vt:lpstr>TANIM</vt:lpstr>
      <vt:lpstr>PowerPoint Sunusu</vt:lpstr>
      <vt:lpstr>PowerPoint Sunusu</vt:lpstr>
      <vt:lpstr>TANISAL YAKLAŞIM</vt:lpstr>
      <vt:lpstr>ÖYKÜ</vt:lpstr>
      <vt:lpstr>Laboratuvar </vt:lpstr>
      <vt:lpstr>LABORATUVAR</vt:lpstr>
      <vt:lpstr>LABORATUVAR</vt:lpstr>
      <vt:lpstr>PERİFERİK YAYMA</vt:lpstr>
      <vt:lpstr>Retikülosit </vt:lpstr>
      <vt:lpstr>Laktat dehidrogenaz </vt:lpstr>
      <vt:lpstr>Bilirubin</vt:lpstr>
      <vt:lpstr>Haptoglobin</vt:lpstr>
      <vt:lpstr>PowerPoint Sunusu</vt:lpstr>
      <vt:lpstr>Akkiz Hemolitik Anemiler</vt:lpstr>
      <vt:lpstr>İmmün Hemolitik Anemiler</vt:lpstr>
      <vt:lpstr>Klinik Bulgular</vt:lpstr>
      <vt:lpstr>İmmün Hemoliz Mekanizmaları</vt:lpstr>
      <vt:lpstr>OİHA laboratuvar bulguları</vt:lpstr>
      <vt:lpstr>OİHA laboratuvar bulguları</vt:lpstr>
      <vt:lpstr>PowerPoint Sunusu</vt:lpstr>
      <vt:lpstr>PowerPoint Sunusu</vt:lpstr>
      <vt:lpstr>Sıcak-aktif antikorlara bağlı otoimmün hemolitik anemiler (AIHA)</vt:lpstr>
      <vt:lpstr>Sıcak-aktif antikorlara bağlı otoimmün hemolitik anemiler (AIHA)</vt:lpstr>
      <vt:lpstr>Sıcak OIHA Tedavi:  </vt:lpstr>
      <vt:lpstr>    SOĞUK ANTİKORLU İMMÜN HEMOLİTİK ANEMİLER  </vt:lpstr>
      <vt:lpstr>Soğuk antikorlara bağlı hemolitik anemiler Soğuk aglutinin hastalığı</vt:lpstr>
      <vt:lpstr>Soğuk Aglutinin hastalığı</vt:lpstr>
      <vt:lpstr>Soğuk Aglutinin hastalığı</vt:lpstr>
      <vt:lpstr>PowerPoint Sunusu</vt:lpstr>
      <vt:lpstr>PowerPoint Sunusu</vt:lpstr>
      <vt:lpstr>Paroxysmal Soğuk Hemoglobinüri</vt:lpstr>
      <vt:lpstr>İlaca bağlı immün hemolitik anemiler</vt:lpstr>
      <vt:lpstr>PowerPoint Sunusu</vt:lpstr>
      <vt:lpstr>Paroksismal Nokturnal Hemoglobinüri (PNH)</vt:lpstr>
      <vt:lpstr>Paroksismal nokturnal hemoglobinüri</vt:lpstr>
      <vt:lpstr>PNH</vt:lpstr>
      <vt:lpstr>PowerPoint Sunusu</vt:lpstr>
      <vt:lpstr>Eritrosit fragmantasyon sendromları 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Engin Kelkitli</dc:creator>
  <cp:lastModifiedBy>Engin Kelkitli</cp:lastModifiedBy>
  <cp:revision>1</cp:revision>
  <dcterms:created xsi:type="dcterms:W3CDTF">2025-09-16T16:27:51Z</dcterms:created>
  <dcterms:modified xsi:type="dcterms:W3CDTF">2025-09-16T17:39:30Z</dcterms:modified>
</cp:coreProperties>
</file>