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5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5" r:id="rId1"/>
  </p:sldMasterIdLst>
  <p:notesMasterIdLst>
    <p:notesMasterId r:id="rId42"/>
  </p:notesMasterIdLst>
  <p:sldIdLst>
    <p:sldId id="256" r:id="rId2"/>
    <p:sldId id="258" r:id="rId3"/>
    <p:sldId id="259" r:id="rId4"/>
    <p:sldId id="262" r:id="rId5"/>
    <p:sldId id="263" r:id="rId6"/>
    <p:sldId id="267" r:id="rId7"/>
    <p:sldId id="264" r:id="rId8"/>
    <p:sldId id="268" r:id="rId9"/>
    <p:sldId id="309" r:id="rId10"/>
    <p:sldId id="270" r:id="rId11"/>
    <p:sldId id="310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304" r:id="rId20"/>
    <p:sldId id="282" r:id="rId21"/>
    <p:sldId id="283" r:id="rId22"/>
    <p:sldId id="284" r:id="rId23"/>
    <p:sldId id="285" r:id="rId24"/>
    <p:sldId id="286" r:id="rId25"/>
    <p:sldId id="287" r:id="rId26"/>
    <p:sldId id="289" r:id="rId27"/>
    <p:sldId id="291" r:id="rId28"/>
    <p:sldId id="292" r:id="rId29"/>
    <p:sldId id="293" r:id="rId30"/>
    <p:sldId id="294" r:id="rId31"/>
    <p:sldId id="297" r:id="rId32"/>
    <p:sldId id="311" r:id="rId33"/>
    <p:sldId id="312" r:id="rId34"/>
    <p:sldId id="298" r:id="rId35"/>
    <p:sldId id="303" r:id="rId36"/>
    <p:sldId id="305" r:id="rId37"/>
    <p:sldId id="308" r:id="rId38"/>
    <p:sldId id="306" r:id="rId39"/>
    <p:sldId id="313" r:id="rId40"/>
    <p:sldId id="314" r:id="rId41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Orta Stil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4C1A8A3-306A-4EB7-A6B1-4F7E0EB9C5D6}" styleName="Orta Stil 3 - Vurgu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Stil Yok, Tablo Kılavuz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31"/>
    <p:restoredTop sz="97674"/>
  </p:normalViewPr>
  <p:slideViewPr>
    <p:cSldViewPr snapToGrid="0" snapToObjects="1">
      <p:cViewPr varScale="1">
        <p:scale>
          <a:sx n="165" d="100"/>
          <a:sy n="165" d="100"/>
        </p:scale>
        <p:origin x="216" y="8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_rels/data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diagrams/_rels/drawing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7316B6-1E31-42BD-A26B-67776BA389E3}" type="doc">
      <dgm:prSet loTypeId="urn:microsoft.com/office/officeart/2005/8/layout/vList2" loCatId="list" qsTypeId="urn:microsoft.com/office/officeart/2005/8/quickstyle/simple1" qsCatId="simple" csTypeId="urn:microsoft.com/office/officeart/2005/8/colors/accent1_5" csCatId="accent1"/>
      <dgm:spPr/>
      <dgm:t>
        <a:bodyPr/>
        <a:lstStyle/>
        <a:p>
          <a:endParaRPr lang="en-US"/>
        </a:p>
      </dgm:t>
    </dgm:pt>
    <dgm:pt modelId="{9C5EEAE0-3AA4-4A5E-89C4-EEB84A5B8DDC}">
      <dgm:prSet/>
      <dgm:spPr/>
      <dgm:t>
        <a:bodyPr/>
        <a:lstStyle/>
        <a:p>
          <a:r>
            <a:rPr lang="en-US"/>
            <a:t>Plazma hücrelerinde artış ve/veya bu hücreler tarafından immünglobulin yada fragmanlarının (hafif veya ağır zincir) salgılanması sonucu oluşan hastalıklardır</a:t>
          </a:r>
        </a:p>
      </dgm:t>
    </dgm:pt>
    <dgm:pt modelId="{8B664A1C-C38E-4149-80DC-BCFF1EB5ACA1}" type="parTrans" cxnId="{BF45327D-3F43-462D-8794-A83412D2A853}">
      <dgm:prSet/>
      <dgm:spPr/>
      <dgm:t>
        <a:bodyPr/>
        <a:lstStyle/>
        <a:p>
          <a:endParaRPr lang="en-US"/>
        </a:p>
      </dgm:t>
    </dgm:pt>
    <dgm:pt modelId="{DF1B0AB0-0F51-4ECF-8694-6C824BB59252}" type="sibTrans" cxnId="{BF45327D-3F43-462D-8794-A83412D2A853}">
      <dgm:prSet/>
      <dgm:spPr/>
      <dgm:t>
        <a:bodyPr/>
        <a:lstStyle/>
        <a:p>
          <a:endParaRPr lang="en-US"/>
        </a:p>
      </dgm:t>
    </dgm:pt>
    <dgm:pt modelId="{4B1FB8BA-E1B1-4A3C-9ED1-FA7D9B9A6463}">
      <dgm:prSet/>
      <dgm:spPr/>
      <dgm:t>
        <a:bodyPr/>
        <a:lstStyle/>
        <a:p>
          <a:r>
            <a:rPr lang="en-US"/>
            <a:t>Malign plazma hücreleri tarafından salgılanan immünglobulin yada fragmanlarına </a:t>
          </a:r>
          <a:r>
            <a:rPr lang="en-US">
              <a:highlight>
                <a:srgbClr val="FFFF00"/>
              </a:highlight>
            </a:rPr>
            <a:t>paraprotein yada M proteini (M=monoklonal veya myelom)</a:t>
          </a:r>
          <a:endParaRPr lang="en-US" dirty="0">
            <a:highlight>
              <a:srgbClr val="FFFF00"/>
            </a:highlight>
          </a:endParaRPr>
        </a:p>
      </dgm:t>
    </dgm:pt>
    <dgm:pt modelId="{6588292F-3EC7-4FAA-A599-560331153759}" type="parTrans" cxnId="{5059D53E-C96A-4EEE-963C-E09F7860BD37}">
      <dgm:prSet/>
      <dgm:spPr/>
      <dgm:t>
        <a:bodyPr/>
        <a:lstStyle/>
        <a:p>
          <a:endParaRPr lang="en-US"/>
        </a:p>
      </dgm:t>
    </dgm:pt>
    <dgm:pt modelId="{B771B5C6-E57A-44B4-9291-4C2D3F21F4D8}" type="sibTrans" cxnId="{5059D53E-C96A-4EEE-963C-E09F7860BD37}">
      <dgm:prSet/>
      <dgm:spPr/>
      <dgm:t>
        <a:bodyPr/>
        <a:lstStyle/>
        <a:p>
          <a:endParaRPr lang="en-US"/>
        </a:p>
      </dgm:t>
    </dgm:pt>
    <dgm:pt modelId="{0433A47B-8C40-4433-B211-ED522B91CEA0}">
      <dgm:prSet/>
      <dgm:spPr/>
      <dgm:t>
        <a:bodyPr/>
        <a:lstStyle/>
        <a:p>
          <a:r>
            <a:rPr lang="en-US"/>
            <a:t>Klinik tablo plazma hücrelerinin kemik iliği veya diğer dokuları infiltrasyonuna ve/veya salgılanan paraproteine ve immün yetmezliğe bağlıdır.</a:t>
          </a:r>
        </a:p>
      </dgm:t>
    </dgm:pt>
    <dgm:pt modelId="{FF9304C0-B561-45BD-A9D8-131BB295EB9A}" type="parTrans" cxnId="{DDDEF70C-1892-4033-8B83-9067AEF91904}">
      <dgm:prSet/>
      <dgm:spPr/>
      <dgm:t>
        <a:bodyPr/>
        <a:lstStyle/>
        <a:p>
          <a:endParaRPr lang="en-US"/>
        </a:p>
      </dgm:t>
    </dgm:pt>
    <dgm:pt modelId="{4CD520A6-5A16-4FD9-A3BA-8427DAD43882}" type="sibTrans" cxnId="{DDDEF70C-1892-4033-8B83-9067AEF91904}">
      <dgm:prSet/>
      <dgm:spPr/>
      <dgm:t>
        <a:bodyPr/>
        <a:lstStyle/>
        <a:p>
          <a:endParaRPr lang="en-US"/>
        </a:p>
      </dgm:t>
    </dgm:pt>
    <dgm:pt modelId="{59984711-2D48-024D-9A38-313901536DE0}" type="pres">
      <dgm:prSet presAssocID="{5A7316B6-1E31-42BD-A26B-67776BA389E3}" presName="linear" presStyleCnt="0">
        <dgm:presLayoutVars>
          <dgm:animLvl val="lvl"/>
          <dgm:resizeHandles val="exact"/>
        </dgm:presLayoutVars>
      </dgm:prSet>
      <dgm:spPr/>
    </dgm:pt>
    <dgm:pt modelId="{D18D5DAD-54EF-114F-B99B-BC93CF16B005}" type="pres">
      <dgm:prSet presAssocID="{9C5EEAE0-3AA4-4A5E-89C4-EEB84A5B8DDC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5CF6F6C5-D08C-5E4A-BC12-FE86C89FC7EF}" type="pres">
      <dgm:prSet presAssocID="{DF1B0AB0-0F51-4ECF-8694-6C824BB59252}" presName="spacer" presStyleCnt="0"/>
      <dgm:spPr/>
    </dgm:pt>
    <dgm:pt modelId="{3FC8909A-BEDA-B940-A4B2-D434FF7AB293}" type="pres">
      <dgm:prSet presAssocID="{4B1FB8BA-E1B1-4A3C-9ED1-FA7D9B9A6463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745C909-F0A2-4F46-B334-F4548769A70B}" type="pres">
      <dgm:prSet presAssocID="{B771B5C6-E57A-44B4-9291-4C2D3F21F4D8}" presName="spacer" presStyleCnt="0"/>
      <dgm:spPr/>
    </dgm:pt>
    <dgm:pt modelId="{628F8655-26EC-B447-A2C7-5E90720A228F}" type="pres">
      <dgm:prSet presAssocID="{0433A47B-8C40-4433-B211-ED522B91CEA0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E8A7850C-F2E5-7C4A-A57A-D03B0ECA1771}" type="presOf" srcId="{5A7316B6-1E31-42BD-A26B-67776BA389E3}" destId="{59984711-2D48-024D-9A38-313901536DE0}" srcOrd="0" destOrd="0" presId="urn:microsoft.com/office/officeart/2005/8/layout/vList2"/>
    <dgm:cxn modelId="{DDDEF70C-1892-4033-8B83-9067AEF91904}" srcId="{5A7316B6-1E31-42BD-A26B-67776BA389E3}" destId="{0433A47B-8C40-4433-B211-ED522B91CEA0}" srcOrd="2" destOrd="0" parTransId="{FF9304C0-B561-45BD-A9D8-131BB295EB9A}" sibTransId="{4CD520A6-5A16-4FD9-A3BA-8427DAD43882}"/>
    <dgm:cxn modelId="{5059D53E-C96A-4EEE-963C-E09F7860BD37}" srcId="{5A7316B6-1E31-42BD-A26B-67776BA389E3}" destId="{4B1FB8BA-E1B1-4A3C-9ED1-FA7D9B9A6463}" srcOrd="1" destOrd="0" parTransId="{6588292F-3EC7-4FAA-A599-560331153759}" sibTransId="{B771B5C6-E57A-44B4-9291-4C2D3F21F4D8}"/>
    <dgm:cxn modelId="{BF45327D-3F43-462D-8794-A83412D2A853}" srcId="{5A7316B6-1E31-42BD-A26B-67776BA389E3}" destId="{9C5EEAE0-3AA4-4A5E-89C4-EEB84A5B8DDC}" srcOrd="0" destOrd="0" parTransId="{8B664A1C-C38E-4149-80DC-BCFF1EB5ACA1}" sibTransId="{DF1B0AB0-0F51-4ECF-8694-6C824BB59252}"/>
    <dgm:cxn modelId="{9EDC3F7F-14E5-3A48-A906-AA4FD27201CD}" type="presOf" srcId="{0433A47B-8C40-4433-B211-ED522B91CEA0}" destId="{628F8655-26EC-B447-A2C7-5E90720A228F}" srcOrd="0" destOrd="0" presId="urn:microsoft.com/office/officeart/2005/8/layout/vList2"/>
    <dgm:cxn modelId="{2A4DAAC1-CCD6-CB49-B521-36FB75ACF499}" type="presOf" srcId="{4B1FB8BA-E1B1-4A3C-9ED1-FA7D9B9A6463}" destId="{3FC8909A-BEDA-B940-A4B2-D434FF7AB293}" srcOrd="0" destOrd="0" presId="urn:microsoft.com/office/officeart/2005/8/layout/vList2"/>
    <dgm:cxn modelId="{B06498ED-A27A-7B42-9564-D55C72E4B002}" type="presOf" srcId="{9C5EEAE0-3AA4-4A5E-89C4-EEB84A5B8DDC}" destId="{D18D5DAD-54EF-114F-B99B-BC93CF16B005}" srcOrd="0" destOrd="0" presId="urn:microsoft.com/office/officeart/2005/8/layout/vList2"/>
    <dgm:cxn modelId="{6865389B-32CF-3049-842C-84670D14DE0D}" type="presParOf" srcId="{59984711-2D48-024D-9A38-313901536DE0}" destId="{D18D5DAD-54EF-114F-B99B-BC93CF16B005}" srcOrd="0" destOrd="0" presId="urn:microsoft.com/office/officeart/2005/8/layout/vList2"/>
    <dgm:cxn modelId="{AC87505D-0E40-EC49-9ADE-CEB5DFDB6D40}" type="presParOf" srcId="{59984711-2D48-024D-9A38-313901536DE0}" destId="{5CF6F6C5-D08C-5E4A-BC12-FE86C89FC7EF}" srcOrd="1" destOrd="0" presId="urn:microsoft.com/office/officeart/2005/8/layout/vList2"/>
    <dgm:cxn modelId="{A4530D61-9217-FE4B-B028-7D0A218B9722}" type="presParOf" srcId="{59984711-2D48-024D-9A38-313901536DE0}" destId="{3FC8909A-BEDA-B940-A4B2-D434FF7AB293}" srcOrd="2" destOrd="0" presId="urn:microsoft.com/office/officeart/2005/8/layout/vList2"/>
    <dgm:cxn modelId="{CD7ACF45-8A93-6C43-ABC1-A7AF409E95EC}" type="presParOf" srcId="{59984711-2D48-024D-9A38-313901536DE0}" destId="{9745C909-F0A2-4F46-B334-F4548769A70B}" srcOrd="3" destOrd="0" presId="urn:microsoft.com/office/officeart/2005/8/layout/vList2"/>
    <dgm:cxn modelId="{60EDD9E3-ABF3-764E-B480-DD9F1EE28E93}" type="presParOf" srcId="{59984711-2D48-024D-9A38-313901536DE0}" destId="{628F8655-26EC-B447-A2C7-5E90720A228F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5B34E47-EE15-400D-BD88-CEA89FE48CD1}" type="doc">
      <dgm:prSet loTypeId="urn:microsoft.com/office/officeart/2005/8/layout/process4" loCatId="process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CF728998-770F-4BBF-9CAC-993A3D29A287}">
      <dgm:prSet/>
      <dgm:spPr/>
      <dgm:t>
        <a:bodyPr/>
        <a:lstStyle/>
        <a:p>
          <a:r>
            <a:rPr lang="en-US" dirty="0" err="1"/>
            <a:t>Plazma</a:t>
          </a:r>
          <a:r>
            <a:rPr lang="en-US" dirty="0"/>
            <a:t> </a:t>
          </a:r>
          <a:r>
            <a:rPr lang="en-US" dirty="0" err="1"/>
            <a:t>hücreleri</a:t>
          </a:r>
          <a:r>
            <a:rPr lang="en-US" dirty="0"/>
            <a:t> </a:t>
          </a:r>
          <a:r>
            <a:rPr lang="en-US" dirty="0" err="1"/>
            <a:t>tarafından</a:t>
          </a:r>
          <a:r>
            <a:rPr lang="en-US" dirty="0"/>
            <a:t> </a:t>
          </a:r>
          <a:r>
            <a:rPr lang="en-US" dirty="0" err="1"/>
            <a:t>salgılanan</a:t>
          </a:r>
          <a:r>
            <a:rPr lang="en-US" dirty="0"/>
            <a:t> </a:t>
          </a:r>
          <a:r>
            <a:rPr lang="en-US" dirty="0" err="1"/>
            <a:t>immünglobulinler</a:t>
          </a:r>
          <a:r>
            <a:rPr lang="en-US" dirty="0"/>
            <a:t>. </a:t>
          </a:r>
          <a:r>
            <a:rPr lang="en-US" dirty="0" err="1"/>
            <a:t>Patolojik</a:t>
          </a:r>
          <a:r>
            <a:rPr lang="en-US" dirty="0"/>
            <a:t> </a:t>
          </a:r>
          <a:r>
            <a:rPr lang="en-US" dirty="0" err="1"/>
            <a:t>bir</a:t>
          </a:r>
          <a:r>
            <a:rPr lang="en-US" dirty="0"/>
            <a:t> </a:t>
          </a:r>
          <a:r>
            <a:rPr lang="en-US" dirty="0" err="1"/>
            <a:t>durumu</a:t>
          </a:r>
          <a:r>
            <a:rPr lang="en-US" dirty="0"/>
            <a:t> </a:t>
          </a:r>
          <a:r>
            <a:rPr lang="en-US" dirty="0" err="1"/>
            <a:t>ifade</a:t>
          </a:r>
          <a:r>
            <a:rPr lang="en-US" dirty="0"/>
            <a:t> </a:t>
          </a:r>
          <a:r>
            <a:rPr lang="en-US" dirty="0" err="1"/>
            <a:t>eder</a:t>
          </a:r>
          <a:endParaRPr lang="en-US" dirty="0"/>
        </a:p>
      </dgm:t>
    </dgm:pt>
    <dgm:pt modelId="{CF919218-5D9E-4648-980A-B53CD9657F00}" type="parTrans" cxnId="{9ED68937-96A9-4F9B-8551-BF6B0BA8DA1A}">
      <dgm:prSet/>
      <dgm:spPr/>
      <dgm:t>
        <a:bodyPr/>
        <a:lstStyle/>
        <a:p>
          <a:endParaRPr lang="en-US"/>
        </a:p>
      </dgm:t>
    </dgm:pt>
    <dgm:pt modelId="{85694771-C079-43AC-AEBF-C67AACECC4CE}" type="sibTrans" cxnId="{9ED68937-96A9-4F9B-8551-BF6B0BA8DA1A}">
      <dgm:prSet/>
      <dgm:spPr/>
      <dgm:t>
        <a:bodyPr/>
        <a:lstStyle/>
        <a:p>
          <a:endParaRPr lang="en-US"/>
        </a:p>
      </dgm:t>
    </dgm:pt>
    <dgm:pt modelId="{C58CEB21-6284-4CF2-AAA8-78F93027FA42}">
      <dgm:prSet/>
      <dgm:spPr/>
      <dgm:t>
        <a:bodyPr/>
        <a:lstStyle/>
        <a:p>
          <a:r>
            <a:rPr lang="en-US" dirty="0" err="1"/>
            <a:t>Üç</a:t>
          </a:r>
          <a:r>
            <a:rPr lang="en-US" dirty="0"/>
            <a:t> </a:t>
          </a:r>
          <a:r>
            <a:rPr lang="en-US" dirty="0" err="1"/>
            <a:t>şekilde</a:t>
          </a:r>
          <a:r>
            <a:rPr lang="en-US" dirty="0"/>
            <a:t> </a:t>
          </a:r>
          <a:r>
            <a:rPr lang="en-US" dirty="0" err="1"/>
            <a:t>salgılanabilir</a:t>
          </a:r>
          <a:r>
            <a:rPr lang="en-US" dirty="0"/>
            <a:t>:</a:t>
          </a:r>
        </a:p>
      </dgm:t>
    </dgm:pt>
    <dgm:pt modelId="{2FE683F8-4C4B-400C-BC49-7EE989FAE583}" type="parTrans" cxnId="{E6041D45-9D09-4A1E-94EC-916E8CB834C4}">
      <dgm:prSet/>
      <dgm:spPr/>
      <dgm:t>
        <a:bodyPr/>
        <a:lstStyle/>
        <a:p>
          <a:endParaRPr lang="en-US"/>
        </a:p>
      </dgm:t>
    </dgm:pt>
    <dgm:pt modelId="{03FBAC22-C8F8-4577-80D3-670C71BFC00B}" type="sibTrans" cxnId="{E6041D45-9D09-4A1E-94EC-916E8CB834C4}">
      <dgm:prSet/>
      <dgm:spPr/>
      <dgm:t>
        <a:bodyPr/>
        <a:lstStyle/>
        <a:p>
          <a:endParaRPr lang="en-US"/>
        </a:p>
      </dgm:t>
    </dgm:pt>
    <dgm:pt modelId="{0197D730-9F11-49FB-911F-9DE22182C1A8}">
      <dgm:prSet/>
      <dgm:spPr/>
      <dgm:t>
        <a:bodyPr/>
        <a:lstStyle/>
        <a:p>
          <a:r>
            <a:rPr lang="en-US" b="0"/>
            <a:t>Tam immünglobulin (ağır zincir+hafif zincir)</a:t>
          </a:r>
          <a:endParaRPr lang="en-US"/>
        </a:p>
      </dgm:t>
    </dgm:pt>
    <dgm:pt modelId="{2B61D66A-CEB8-496F-A75D-E125ED1399E4}" type="parTrans" cxnId="{069AE5AB-E105-4607-BCAA-7DAABEC3E236}">
      <dgm:prSet/>
      <dgm:spPr/>
      <dgm:t>
        <a:bodyPr/>
        <a:lstStyle/>
        <a:p>
          <a:endParaRPr lang="en-US"/>
        </a:p>
      </dgm:t>
    </dgm:pt>
    <dgm:pt modelId="{79552CED-6FB4-4ED2-A951-22CEB71A8C69}" type="sibTrans" cxnId="{069AE5AB-E105-4607-BCAA-7DAABEC3E236}">
      <dgm:prSet/>
      <dgm:spPr/>
      <dgm:t>
        <a:bodyPr/>
        <a:lstStyle/>
        <a:p>
          <a:endParaRPr lang="en-US"/>
        </a:p>
      </dgm:t>
    </dgm:pt>
    <dgm:pt modelId="{52C283EB-0175-4816-8DD7-BADE56AB63C1}">
      <dgm:prSet custT="1"/>
      <dgm:spPr/>
      <dgm:t>
        <a:bodyPr/>
        <a:lstStyle/>
        <a:p>
          <a:r>
            <a:rPr lang="en-US" sz="1050" b="0"/>
            <a:t>Ağır zincir</a:t>
          </a:r>
          <a:endParaRPr lang="en-US" sz="1050"/>
        </a:p>
      </dgm:t>
    </dgm:pt>
    <dgm:pt modelId="{5E7E798B-88E3-400E-AD1D-9EEF48359822}" type="parTrans" cxnId="{943951C3-92F8-4198-89F5-F2DC67992C5A}">
      <dgm:prSet/>
      <dgm:spPr/>
      <dgm:t>
        <a:bodyPr/>
        <a:lstStyle/>
        <a:p>
          <a:endParaRPr lang="en-US"/>
        </a:p>
      </dgm:t>
    </dgm:pt>
    <dgm:pt modelId="{CE719848-F44B-4914-9217-237E11897B25}" type="sibTrans" cxnId="{943951C3-92F8-4198-89F5-F2DC67992C5A}">
      <dgm:prSet/>
      <dgm:spPr/>
      <dgm:t>
        <a:bodyPr/>
        <a:lstStyle/>
        <a:p>
          <a:endParaRPr lang="en-US"/>
        </a:p>
      </dgm:t>
    </dgm:pt>
    <dgm:pt modelId="{EEE3D19D-9B4A-4E57-8C3D-5188E2B13E70}">
      <dgm:prSet custT="1"/>
      <dgm:spPr/>
      <dgm:t>
        <a:bodyPr/>
        <a:lstStyle/>
        <a:p>
          <a:r>
            <a:rPr lang="en-US" sz="900"/>
            <a:t>Gama (γ): IgG ağır zinciri</a:t>
          </a:r>
        </a:p>
      </dgm:t>
    </dgm:pt>
    <dgm:pt modelId="{DAD38D7C-D28F-4F01-BD1A-65421BE298CC}" type="parTrans" cxnId="{E0CA98E8-D9B1-4A1B-A1E1-28BDA911AA84}">
      <dgm:prSet/>
      <dgm:spPr/>
      <dgm:t>
        <a:bodyPr/>
        <a:lstStyle/>
        <a:p>
          <a:endParaRPr lang="en-US"/>
        </a:p>
      </dgm:t>
    </dgm:pt>
    <dgm:pt modelId="{EE3286BA-1B7A-42E4-AE8D-D72A46E7C237}" type="sibTrans" cxnId="{E0CA98E8-D9B1-4A1B-A1E1-28BDA911AA84}">
      <dgm:prSet/>
      <dgm:spPr/>
      <dgm:t>
        <a:bodyPr/>
        <a:lstStyle/>
        <a:p>
          <a:endParaRPr lang="en-US"/>
        </a:p>
      </dgm:t>
    </dgm:pt>
    <dgm:pt modelId="{999C5D8B-A74D-4BAA-8FF2-5ECF887FB4F7}">
      <dgm:prSet custT="1"/>
      <dgm:spPr/>
      <dgm:t>
        <a:bodyPr/>
        <a:lstStyle/>
        <a:p>
          <a:r>
            <a:rPr lang="en-US" sz="900"/>
            <a:t>Alfa (α): IgA ağır zinciri</a:t>
          </a:r>
        </a:p>
      </dgm:t>
    </dgm:pt>
    <dgm:pt modelId="{AACE9DD6-4E98-46ED-AF10-10466FF2B31F}" type="parTrans" cxnId="{7E4643DA-14FA-44C0-9D0B-28F991D4EE2F}">
      <dgm:prSet/>
      <dgm:spPr/>
      <dgm:t>
        <a:bodyPr/>
        <a:lstStyle/>
        <a:p>
          <a:endParaRPr lang="en-US"/>
        </a:p>
      </dgm:t>
    </dgm:pt>
    <dgm:pt modelId="{1274FA47-7C32-409D-AA00-5DF3E23750FF}" type="sibTrans" cxnId="{7E4643DA-14FA-44C0-9D0B-28F991D4EE2F}">
      <dgm:prSet/>
      <dgm:spPr/>
      <dgm:t>
        <a:bodyPr/>
        <a:lstStyle/>
        <a:p>
          <a:endParaRPr lang="en-US"/>
        </a:p>
      </dgm:t>
    </dgm:pt>
    <dgm:pt modelId="{0152679A-801D-4176-9AF3-92DBDEB7BFBC}">
      <dgm:prSet custT="1"/>
      <dgm:spPr/>
      <dgm:t>
        <a:bodyPr/>
        <a:lstStyle/>
        <a:p>
          <a:r>
            <a:rPr lang="en-US" sz="900"/>
            <a:t>Delta (δ): IgD ağır zinciri</a:t>
          </a:r>
        </a:p>
      </dgm:t>
    </dgm:pt>
    <dgm:pt modelId="{5CC85CE1-714C-4F86-8E09-A5A680CBB771}" type="parTrans" cxnId="{A3A28E62-C195-4279-8602-8D97C001B7B8}">
      <dgm:prSet/>
      <dgm:spPr/>
      <dgm:t>
        <a:bodyPr/>
        <a:lstStyle/>
        <a:p>
          <a:endParaRPr lang="en-US"/>
        </a:p>
      </dgm:t>
    </dgm:pt>
    <dgm:pt modelId="{5FEE2AB2-6A65-45D2-AE8C-7B619ADBDFF8}" type="sibTrans" cxnId="{A3A28E62-C195-4279-8602-8D97C001B7B8}">
      <dgm:prSet/>
      <dgm:spPr/>
      <dgm:t>
        <a:bodyPr/>
        <a:lstStyle/>
        <a:p>
          <a:endParaRPr lang="en-US"/>
        </a:p>
      </dgm:t>
    </dgm:pt>
    <dgm:pt modelId="{4036B844-3883-4ED6-82A7-9F566151D281}">
      <dgm:prSet custT="1"/>
      <dgm:spPr/>
      <dgm:t>
        <a:bodyPr/>
        <a:lstStyle/>
        <a:p>
          <a:r>
            <a:rPr lang="en-US" sz="900"/>
            <a:t>Mü (μ): IgM ağır zinciri</a:t>
          </a:r>
        </a:p>
      </dgm:t>
    </dgm:pt>
    <dgm:pt modelId="{67EB34CA-774A-4D18-A7F7-1D7C3AB28157}" type="parTrans" cxnId="{DEE1545C-288B-40EF-B5CA-8CDFCE193468}">
      <dgm:prSet/>
      <dgm:spPr/>
      <dgm:t>
        <a:bodyPr/>
        <a:lstStyle/>
        <a:p>
          <a:endParaRPr lang="en-US"/>
        </a:p>
      </dgm:t>
    </dgm:pt>
    <dgm:pt modelId="{A15F0EDC-F834-44F8-AF56-B1D5BE7A336E}" type="sibTrans" cxnId="{DEE1545C-288B-40EF-B5CA-8CDFCE193468}">
      <dgm:prSet/>
      <dgm:spPr/>
      <dgm:t>
        <a:bodyPr/>
        <a:lstStyle/>
        <a:p>
          <a:endParaRPr lang="en-US"/>
        </a:p>
      </dgm:t>
    </dgm:pt>
    <dgm:pt modelId="{13B0BDAC-0C57-4A6B-805B-FCA55D0145E6}">
      <dgm:prSet custT="1"/>
      <dgm:spPr/>
      <dgm:t>
        <a:bodyPr/>
        <a:lstStyle/>
        <a:p>
          <a:r>
            <a:rPr lang="en-US" sz="900"/>
            <a:t>Epsilon (ε) : Ig E ağır zinciri</a:t>
          </a:r>
        </a:p>
      </dgm:t>
    </dgm:pt>
    <dgm:pt modelId="{9669E58C-9043-4166-A59E-69034E4272C7}" type="parTrans" cxnId="{579332E1-4413-4542-93AC-D67B21773357}">
      <dgm:prSet/>
      <dgm:spPr/>
      <dgm:t>
        <a:bodyPr/>
        <a:lstStyle/>
        <a:p>
          <a:endParaRPr lang="en-US"/>
        </a:p>
      </dgm:t>
    </dgm:pt>
    <dgm:pt modelId="{B81DEA82-5595-474B-AB30-7C3CFF9C0783}" type="sibTrans" cxnId="{579332E1-4413-4542-93AC-D67B21773357}">
      <dgm:prSet/>
      <dgm:spPr/>
      <dgm:t>
        <a:bodyPr/>
        <a:lstStyle/>
        <a:p>
          <a:endParaRPr lang="en-US"/>
        </a:p>
      </dgm:t>
    </dgm:pt>
    <dgm:pt modelId="{2FFEE3F7-FB72-4A7A-A050-AE6475CEB2DC}">
      <dgm:prSet/>
      <dgm:spPr/>
      <dgm:t>
        <a:bodyPr/>
        <a:lstStyle/>
        <a:p>
          <a:r>
            <a:rPr lang="en-US" b="0"/>
            <a:t>Hafif zincir (lambda veya kappa)</a:t>
          </a:r>
          <a:endParaRPr lang="en-US"/>
        </a:p>
      </dgm:t>
    </dgm:pt>
    <dgm:pt modelId="{92D09682-A9C5-420C-86CE-4AC252AF2A86}" type="sibTrans" cxnId="{2D2AADE2-FD35-4ECF-993C-0E72738878C4}">
      <dgm:prSet/>
      <dgm:spPr/>
      <dgm:t>
        <a:bodyPr/>
        <a:lstStyle/>
        <a:p>
          <a:endParaRPr lang="en-US"/>
        </a:p>
      </dgm:t>
    </dgm:pt>
    <dgm:pt modelId="{52B84563-4E11-498C-9BF2-86B85611963D}" type="parTrans" cxnId="{2D2AADE2-FD35-4ECF-993C-0E72738878C4}">
      <dgm:prSet/>
      <dgm:spPr/>
      <dgm:t>
        <a:bodyPr/>
        <a:lstStyle/>
        <a:p>
          <a:endParaRPr lang="en-US"/>
        </a:p>
      </dgm:t>
    </dgm:pt>
    <dgm:pt modelId="{DBA7B9E9-9C99-B444-820E-1461F0F6BC0F}" type="pres">
      <dgm:prSet presAssocID="{E5B34E47-EE15-400D-BD88-CEA89FE48CD1}" presName="Name0" presStyleCnt="0">
        <dgm:presLayoutVars>
          <dgm:dir/>
          <dgm:animLvl val="lvl"/>
          <dgm:resizeHandles val="exact"/>
        </dgm:presLayoutVars>
      </dgm:prSet>
      <dgm:spPr/>
    </dgm:pt>
    <dgm:pt modelId="{6E634A11-496A-7844-B62E-D4609EEF598B}" type="pres">
      <dgm:prSet presAssocID="{C58CEB21-6284-4CF2-AAA8-78F93027FA42}" presName="boxAndChildren" presStyleCnt="0"/>
      <dgm:spPr/>
    </dgm:pt>
    <dgm:pt modelId="{3C96ABCF-58BA-D449-98A6-007B5B275BDE}" type="pres">
      <dgm:prSet presAssocID="{C58CEB21-6284-4CF2-AAA8-78F93027FA42}" presName="parentTextBox" presStyleLbl="node1" presStyleIdx="0" presStyleCnt="2"/>
      <dgm:spPr/>
    </dgm:pt>
    <dgm:pt modelId="{11AE9308-0C61-344B-BC90-66FA08EF862B}" type="pres">
      <dgm:prSet presAssocID="{C58CEB21-6284-4CF2-AAA8-78F93027FA42}" presName="entireBox" presStyleLbl="node1" presStyleIdx="0" presStyleCnt="2"/>
      <dgm:spPr/>
    </dgm:pt>
    <dgm:pt modelId="{0683059C-C226-4044-9A92-6C3272FAC73B}" type="pres">
      <dgm:prSet presAssocID="{C58CEB21-6284-4CF2-AAA8-78F93027FA42}" presName="descendantBox" presStyleCnt="0"/>
      <dgm:spPr/>
    </dgm:pt>
    <dgm:pt modelId="{B9947E05-43F1-CD4F-A2D5-557CA94BF81E}" type="pres">
      <dgm:prSet presAssocID="{0197D730-9F11-49FB-911F-9DE22182C1A8}" presName="childTextBox" presStyleLbl="fgAccFollowNode1" presStyleIdx="0" presStyleCnt="3">
        <dgm:presLayoutVars>
          <dgm:bulletEnabled val="1"/>
        </dgm:presLayoutVars>
      </dgm:prSet>
      <dgm:spPr/>
    </dgm:pt>
    <dgm:pt modelId="{FE22DACA-73CF-FE40-930D-07DBB3FF6599}" type="pres">
      <dgm:prSet presAssocID="{2FFEE3F7-FB72-4A7A-A050-AE6475CEB2DC}" presName="childTextBox" presStyleLbl="fgAccFollowNode1" presStyleIdx="1" presStyleCnt="3">
        <dgm:presLayoutVars>
          <dgm:bulletEnabled val="1"/>
        </dgm:presLayoutVars>
      </dgm:prSet>
      <dgm:spPr/>
    </dgm:pt>
    <dgm:pt modelId="{0ECDCA40-A0AA-D547-97E2-5055D797E4F4}" type="pres">
      <dgm:prSet presAssocID="{52C283EB-0175-4816-8DD7-BADE56AB63C1}" presName="childTextBox" presStyleLbl="fgAccFollowNode1" presStyleIdx="2" presStyleCnt="3">
        <dgm:presLayoutVars>
          <dgm:bulletEnabled val="1"/>
        </dgm:presLayoutVars>
      </dgm:prSet>
      <dgm:spPr/>
    </dgm:pt>
    <dgm:pt modelId="{C3CB64D2-1281-6C4B-8E56-744196E0A4B3}" type="pres">
      <dgm:prSet presAssocID="{85694771-C079-43AC-AEBF-C67AACECC4CE}" presName="sp" presStyleCnt="0"/>
      <dgm:spPr/>
    </dgm:pt>
    <dgm:pt modelId="{04B67431-9686-8046-A291-AD130ECF24AE}" type="pres">
      <dgm:prSet presAssocID="{CF728998-770F-4BBF-9CAC-993A3D29A287}" presName="arrowAndChildren" presStyleCnt="0"/>
      <dgm:spPr/>
    </dgm:pt>
    <dgm:pt modelId="{7E6D56CA-39A0-3641-B4BF-2E1B0A348F3E}" type="pres">
      <dgm:prSet presAssocID="{CF728998-770F-4BBF-9CAC-993A3D29A287}" presName="parentTextArrow" presStyleLbl="node1" presStyleIdx="1" presStyleCnt="2"/>
      <dgm:spPr/>
    </dgm:pt>
  </dgm:ptLst>
  <dgm:cxnLst>
    <dgm:cxn modelId="{7383CB21-5CEE-8646-966C-33537A7BA5DF}" type="presOf" srcId="{0152679A-801D-4176-9AF3-92DBDEB7BFBC}" destId="{0ECDCA40-A0AA-D547-97E2-5055D797E4F4}" srcOrd="0" destOrd="3" presId="urn:microsoft.com/office/officeart/2005/8/layout/process4"/>
    <dgm:cxn modelId="{ED986034-A19E-AD4D-B353-4EC6013346E6}" type="presOf" srcId="{52C283EB-0175-4816-8DD7-BADE56AB63C1}" destId="{0ECDCA40-A0AA-D547-97E2-5055D797E4F4}" srcOrd="0" destOrd="0" presId="urn:microsoft.com/office/officeart/2005/8/layout/process4"/>
    <dgm:cxn modelId="{9ED68937-96A9-4F9B-8551-BF6B0BA8DA1A}" srcId="{E5B34E47-EE15-400D-BD88-CEA89FE48CD1}" destId="{CF728998-770F-4BBF-9CAC-993A3D29A287}" srcOrd="0" destOrd="0" parTransId="{CF919218-5D9E-4648-980A-B53CD9657F00}" sibTransId="{85694771-C079-43AC-AEBF-C67AACECC4CE}"/>
    <dgm:cxn modelId="{E6041D45-9D09-4A1E-94EC-916E8CB834C4}" srcId="{E5B34E47-EE15-400D-BD88-CEA89FE48CD1}" destId="{C58CEB21-6284-4CF2-AAA8-78F93027FA42}" srcOrd="1" destOrd="0" parTransId="{2FE683F8-4C4B-400C-BC49-7EE989FAE583}" sibTransId="{03FBAC22-C8F8-4577-80D3-670C71BFC00B}"/>
    <dgm:cxn modelId="{DEE1545C-288B-40EF-B5CA-8CDFCE193468}" srcId="{52C283EB-0175-4816-8DD7-BADE56AB63C1}" destId="{4036B844-3883-4ED6-82A7-9F566151D281}" srcOrd="3" destOrd="0" parTransId="{67EB34CA-774A-4D18-A7F7-1D7C3AB28157}" sibTransId="{A15F0EDC-F834-44F8-AF56-B1D5BE7A336E}"/>
    <dgm:cxn modelId="{FCD70A62-8FE7-FC4F-B732-6EC7C4A2102B}" type="presOf" srcId="{999C5D8B-A74D-4BAA-8FF2-5ECF887FB4F7}" destId="{0ECDCA40-A0AA-D547-97E2-5055D797E4F4}" srcOrd="0" destOrd="2" presId="urn:microsoft.com/office/officeart/2005/8/layout/process4"/>
    <dgm:cxn modelId="{A3A28E62-C195-4279-8602-8D97C001B7B8}" srcId="{52C283EB-0175-4816-8DD7-BADE56AB63C1}" destId="{0152679A-801D-4176-9AF3-92DBDEB7BFBC}" srcOrd="2" destOrd="0" parTransId="{5CC85CE1-714C-4F86-8E09-A5A680CBB771}" sibTransId="{5FEE2AB2-6A65-45D2-AE8C-7B619ADBDFF8}"/>
    <dgm:cxn modelId="{3CCE39A1-0C5E-8E4F-BF55-009498D418CC}" type="presOf" srcId="{EEE3D19D-9B4A-4E57-8C3D-5188E2B13E70}" destId="{0ECDCA40-A0AA-D547-97E2-5055D797E4F4}" srcOrd="0" destOrd="1" presId="urn:microsoft.com/office/officeart/2005/8/layout/process4"/>
    <dgm:cxn modelId="{069AE5AB-E105-4607-BCAA-7DAABEC3E236}" srcId="{C58CEB21-6284-4CF2-AAA8-78F93027FA42}" destId="{0197D730-9F11-49FB-911F-9DE22182C1A8}" srcOrd="0" destOrd="0" parTransId="{2B61D66A-CEB8-496F-A75D-E125ED1399E4}" sibTransId="{79552CED-6FB4-4ED2-A951-22CEB71A8C69}"/>
    <dgm:cxn modelId="{96CB63B1-CC1F-0443-BD1B-BE3544F7C20D}" type="presOf" srcId="{E5B34E47-EE15-400D-BD88-CEA89FE48CD1}" destId="{DBA7B9E9-9C99-B444-820E-1461F0F6BC0F}" srcOrd="0" destOrd="0" presId="urn:microsoft.com/office/officeart/2005/8/layout/process4"/>
    <dgm:cxn modelId="{943951C3-92F8-4198-89F5-F2DC67992C5A}" srcId="{C58CEB21-6284-4CF2-AAA8-78F93027FA42}" destId="{52C283EB-0175-4816-8DD7-BADE56AB63C1}" srcOrd="2" destOrd="0" parTransId="{5E7E798B-88E3-400E-AD1D-9EEF48359822}" sibTransId="{CE719848-F44B-4914-9217-237E11897B25}"/>
    <dgm:cxn modelId="{79AB81C4-88B4-354B-8E1F-1E4E8EE56239}" type="presOf" srcId="{C58CEB21-6284-4CF2-AAA8-78F93027FA42}" destId="{11AE9308-0C61-344B-BC90-66FA08EF862B}" srcOrd="1" destOrd="0" presId="urn:microsoft.com/office/officeart/2005/8/layout/process4"/>
    <dgm:cxn modelId="{7E4643DA-14FA-44C0-9D0B-28F991D4EE2F}" srcId="{52C283EB-0175-4816-8DD7-BADE56AB63C1}" destId="{999C5D8B-A74D-4BAA-8FF2-5ECF887FB4F7}" srcOrd="1" destOrd="0" parTransId="{AACE9DD6-4E98-46ED-AF10-10466FF2B31F}" sibTransId="{1274FA47-7C32-409D-AA00-5DF3E23750FF}"/>
    <dgm:cxn modelId="{35C277DE-56B6-D843-8B17-35DE85EF3E3B}" type="presOf" srcId="{2FFEE3F7-FB72-4A7A-A050-AE6475CEB2DC}" destId="{FE22DACA-73CF-FE40-930D-07DBB3FF6599}" srcOrd="0" destOrd="0" presId="urn:microsoft.com/office/officeart/2005/8/layout/process4"/>
    <dgm:cxn modelId="{579332E1-4413-4542-93AC-D67B21773357}" srcId="{52C283EB-0175-4816-8DD7-BADE56AB63C1}" destId="{13B0BDAC-0C57-4A6B-805B-FCA55D0145E6}" srcOrd="4" destOrd="0" parTransId="{9669E58C-9043-4166-A59E-69034E4272C7}" sibTransId="{B81DEA82-5595-474B-AB30-7C3CFF9C0783}"/>
    <dgm:cxn modelId="{2D2AADE2-FD35-4ECF-993C-0E72738878C4}" srcId="{C58CEB21-6284-4CF2-AAA8-78F93027FA42}" destId="{2FFEE3F7-FB72-4A7A-A050-AE6475CEB2DC}" srcOrd="1" destOrd="0" parTransId="{52B84563-4E11-498C-9BF2-86B85611963D}" sibTransId="{92D09682-A9C5-420C-86CE-4AC252AF2A86}"/>
    <dgm:cxn modelId="{367C01E3-7140-8E4B-B178-F63FA9508E5C}" type="presOf" srcId="{CF728998-770F-4BBF-9CAC-993A3D29A287}" destId="{7E6D56CA-39A0-3641-B4BF-2E1B0A348F3E}" srcOrd="0" destOrd="0" presId="urn:microsoft.com/office/officeart/2005/8/layout/process4"/>
    <dgm:cxn modelId="{E0CA98E8-D9B1-4A1B-A1E1-28BDA911AA84}" srcId="{52C283EB-0175-4816-8DD7-BADE56AB63C1}" destId="{EEE3D19D-9B4A-4E57-8C3D-5188E2B13E70}" srcOrd="0" destOrd="0" parTransId="{DAD38D7C-D28F-4F01-BD1A-65421BE298CC}" sibTransId="{EE3286BA-1B7A-42E4-AE8D-D72A46E7C237}"/>
    <dgm:cxn modelId="{AC1A49F2-6A8B-6442-A706-CD9483F393BF}" type="presOf" srcId="{13B0BDAC-0C57-4A6B-805B-FCA55D0145E6}" destId="{0ECDCA40-A0AA-D547-97E2-5055D797E4F4}" srcOrd="0" destOrd="5" presId="urn:microsoft.com/office/officeart/2005/8/layout/process4"/>
    <dgm:cxn modelId="{D7E315F7-0D7C-0943-9358-2CCBE8BF452B}" type="presOf" srcId="{4036B844-3883-4ED6-82A7-9F566151D281}" destId="{0ECDCA40-A0AA-D547-97E2-5055D797E4F4}" srcOrd="0" destOrd="4" presId="urn:microsoft.com/office/officeart/2005/8/layout/process4"/>
    <dgm:cxn modelId="{AC654CFF-F66C-0543-80C1-875571254533}" type="presOf" srcId="{C58CEB21-6284-4CF2-AAA8-78F93027FA42}" destId="{3C96ABCF-58BA-D449-98A6-007B5B275BDE}" srcOrd="0" destOrd="0" presId="urn:microsoft.com/office/officeart/2005/8/layout/process4"/>
    <dgm:cxn modelId="{6DEF90FF-9645-3848-8096-AF96B8017E4F}" type="presOf" srcId="{0197D730-9F11-49FB-911F-9DE22182C1A8}" destId="{B9947E05-43F1-CD4F-A2D5-557CA94BF81E}" srcOrd="0" destOrd="0" presId="urn:microsoft.com/office/officeart/2005/8/layout/process4"/>
    <dgm:cxn modelId="{518C6BD9-8913-6D40-96FB-855ED9B01531}" type="presParOf" srcId="{DBA7B9E9-9C99-B444-820E-1461F0F6BC0F}" destId="{6E634A11-496A-7844-B62E-D4609EEF598B}" srcOrd="0" destOrd="0" presId="urn:microsoft.com/office/officeart/2005/8/layout/process4"/>
    <dgm:cxn modelId="{D9AB7204-44E8-554B-BF4B-6A4932E79B8E}" type="presParOf" srcId="{6E634A11-496A-7844-B62E-D4609EEF598B}" destId="{3C96ABCF-58BA-D449-98A6-007B5B275BDE}" srcOrd="0" destOrd="0" presId="urn:microsoft.com/office/officeart/2005/8/layout/process4"/>
    <dgm:cxn modelId="{4FACBEBF-8DA7-6B4D-97E3-9A28DDBD8E2B}" type="presParOf" srcId="{6E634A11-496A-7844-B62E-D4609EEF598B}" destId="{11AE9308-0C61-344B-BC90-66FA08EF862B}" srcOrd="1" destOrd="0" presId="urn:microsoft.com/office/officeart/2005/8/layout/process4"/>
    <dgm:cxn modelId="{037DA898-A42B-1149-80D9-51EBFFC7675D}" type="presParOf" srcId="{6E634A11-496A-7844-B62E-D4609EEF598B}" destId="{0683059C-C226-4044-9A92-6C3272FAC73B}" srcOrd="2" destOrd="0" presId="urn:microsoft.com/office/officeart/2005/8/layout/process4"/>
    <dgm:cxn modelId="{0B1E2C5D-FF02-7140-8701-B073C02080DD}" type="presParOf" srcId="{0683059C-C226-4044-9A92-6C3272FAC73B}" destId="{B9947E05-43F1-CD4F-A2D5-557CA94BF81E}" srcOrd="0" destOrd="0" presId="urn:microsoft.com/office/officeart/2005/8/layout/process4"/>
    <dgm:cxn modelId="{E7DDB5F4-268C-774B-B18F-1322D78C0141}" type="presParOf" srcId="{0683059C-C226-4044-9A92-6C3272FAC73B}" destId="{FE22DACA-73CF-FE40-930D-07DBB3FF6599}" srcOrd="1" destOrd="0" presId="urn:microsoft.com/office/officeart/2005/8/layout/process4"/>
    <dgm:cxn modelId="{6387EF76-86A9-354C-B5B3-88A617BF9A8F}" type="presParOf" srcId="{0683059C-C226-4044-9A92-6C3272FAC73B}" destId="{0ECDCA40-A0AA-D547-97E2-5055D797E4F4}" srcOrd="2" destOrd="0" presId="urn:microsoft.com/office/officeart/2005/8/layout/process4"/>
    <dgm:cxn modelId="{DAE8CE95-A390-EA40-A703-E1FBDC861BDA}" type="presParOf" srcId="{DBA7B9E9-9C99-B444-820E-1461F0F6BC0F}" destId="{C3CB64D2-1281-6C4B-8E56-744196E0A4B3}" srcOrd="1" destOrd="0" presId="urn:microsoft.com/office/officeart/2005/8/layout/process4"/>
    <dgm:cxn modelId="{2381819A-548A-094C-9985-182628589847}" type="presParOf" srcId="{DBA7B9E9-9C99-B444-820E-1461F0F6BC0F}" destId="{04B67431-9686-8046-A291-AD130ECF24AE}" srcOrd="2" destOrd="0" presId="urn:microsoft.com/office/officeart/2005/8/layout/process4"/>
    <dgm:cxn modelId="{E59F0BEA-1FF9-C74E-BB37-EBA5A8004789}" type="presParOf" srcId="{04B67431-9686-8046-A291-AD130ECF24AE}" destId="{7E6D56CA-39A0-3641-B4BF-2E1B0A348F3E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C9B4328-413B-4A0D-932A-4400E06B4B97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19FC6517-EDDC-4424-B422-096AC0B3E593}">
      <dgm:prSet/>
      <dgm:spPr/>
      <dgm:t>
        <a:bodyPr/>
        <a:lstStyle/>
        <a:p>
          <a:r>
            <a:rPr lang="en-US"/>
            <a:t>Protein elektroforezi</a:t>
          </a:r>
        </a:p>
      </dgm:t>
    </dgm:pt>
    <dgm:pt modelId="{EEFA05DF-48B3-4142-B513-DAB34999B7C7}" type="parTrans" cxnId="{9E9CC860-C288-4AEF-BC53-602ACFF5AB2D}">
      <dgm:prSet/>
      <dgm:spPr/>
      <dgm:t>
        <a:bodyPr/>
        <a:lstStyle/>
        <a:p>
          <a:endParaRPr lang="en-US"/>
        </a:p>
      </dgm:t>
    </dgm:pt>
    <dgm:pt modelId="{6E9EEF7E-196A-49F5-9166-68AA57BD02C3}" type="sibTrans" cxnId="{9E9CC860-C288-4AEF-BC53-602ACFF5AB2D}">
      <dgm:prSet/>
      <dgm:spPr/>
      <dgm:t>
        <a:bodyPr/>
        <a:lstStyle/>
        <a:p>
          <a:endParaRPr lang="en-US"/>
        </a:p>
      </dgm:t>
    </dgm:pt>
    <dgm:pt modelId="{FC182FB0-221D-4A5E-89F9-679ED7211D42}">
      <dgm:prSet/>
      <dgm:spPr/>
      <dgm:t>
        <a:bodyPr/>
        <a:lstStyle/>
        <a:p>
          <a:r>
            <a:rPr lang="en-US"/>
            <a:t>İmmünfiksasyon elektroforezi</a:t>
          </a:r>
        </a:p>
      </dgm:t>
    </dgm:pt>
    <dgm:pt modelId="{4AF55E1B-0092-44B0-B1AA-CF1017FC084B}" type="parTrans" cxnId="{00BD2ED2-C9D0-4679-804B-26E1B4759DB2}">
      <dgm:prSet/>
      <dgm:spPr/>
      <dgm:t>
        <a:bodyPr/>
        <a:lstStyle/>
        <a:p>
          <a:endParaRPr lang="en-US"/>
        </a:p>
      </dgm:t>
    </dgm:pt>
    <dgm:pt modelId="{E44EF767-8248-452A-9390-249F885D614E}" type="sibTrans" cxnId="{00BD2ED2-C9D0-4679-804B-26E1B4759DB2}">
      <dgm:prSet/>
      <dgm:spPr/>
      <dgm:t>
        <a:bodyPr/>
        <a:lstStyle/>
        <a:p>
          <a:endParaRPr lang="en-US"/>
        </a:p>
      </dgm:t>
    </dgm:pt>
    <dgm:pt modelId="{5075317F-4A74-8F4F-8628-B7F71322FB64}" type="pres">
      <dgm:prSet presAssocID="{4C9B4328-413B-4A0D-932A-4400E06B4B9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2B0A435-D557-6647-8157-27B7148693A6}" type="pres">
      <dgm:prSet presAssocID="{19FC6517-EDDC-4424-B422-096AC0B3E593}" presName="hierRoot1" presStyleCnt="0"/>
      <dgm:spPr/>
    </dgm:pt>
    <dgm:pt modelId="{409AB8F8-886A-1B46-AD0A-27D868713341}" type="pres">
      <dgm:prSet presAssocID="{19FC6517-EDDC-4424-B422-096AC0B3E593}" presName="composite" presStyleCnt="0"/>
      <dgm:spPr/>
    </dgm:pt>
    <dgm:pt modelId="{87F90858-FBD8-554D-BC83-7B90741C249D}" type="pres">
      <dgm:prSet presAssocID="{19FC6517-EDDC-4424-B422-096AC0B3E593}" presName="background" presStyleLbl="node0" presStyleIdx="0" presStyleCnt="2"/>
      <dgm:spPr/>
    </dgm:pt>
    <dgm:pt modelId="{756885D5-1133-5E42-B89C-B8BF669DD563}" type="pres">
      <dgm:prSet presAssocID="{19FC6517-EDDC-4424-B422-096AC0B3E593}" presName="text" presStyleLbl="fgAcc0" presStyleIdx="0" presStyleCnt="2">
        <dgm:presLayoutVars>
          <dgm:chPref val="3"/>
        </dgm:presLayoutVars>
      </dgm:prSet>
      <dgm:spPr/>
    </dgm:pt>
    <dgm:pt modelId="{BCF873FD-3492-0B46-B64F-F7BB753327A0}" type="pres">
      <dgm:prSet presAssocID="{19FC6517-EDDC-4424-B422-096AC0B3E593}" presName="hierChild2" presStyleCnt="0"/>
      <dgm:spPr/>
    </dgm:pt>
    <dgm:pt modelId="{D3C8314B-DE23-A54D-B463-FE7396757848}" type="pres">
      <dgm:prSet presAssocID="{FC182FB0-221D-4A5E-89F9-679ED7211D42}" presName="hierRoot1" presStyleCnt="0"/>
      <dgm:spPr/>
    </dgm:pt>
    <dgm:pt modelId="{02D784CF-8F55-B348-83A6-FBA2CE043C6F}" type="pres">
      <dgm:prSet presAssocID="{FC182FB0-221D-4A5E-89F9-679ED7211D42}" presName="composite" presStyleCnt="0"/>
      <dgm:spPr/>
    </dgm:pt>
    <dgm:pt modelId="{E4CC792E-10D6-9941-83C3-AE101CBF1EBF}" type="pres">
      <dgm:prSet presAssocID="{FC182FB0-221D-4A5E-89F9-679ED7211D42}" presName="background" presStyleLbl="node0" presStyleIdx="1" presStyleCnt="2"/>
      <dgm:spPr/>
    </dgm:pt>
    <dgm:pt modelId="{6369C7D4-BAFE-AE4F-994D-F437839CEB23}" type="pres">
      <dgm:prSet presAssocID="{FC182FB0-221D-4A5E-89F9-679ED7211D42}" presName="text" presStyleLbl="fgAcc0" presStyleIdx="1" presStyleCnt="2">
        <dgm:presLayoutVars>
          <dgm:chPref val="3"/>
        </dgm:presLayoutVars>
      </dgm:prSet>
      <dgm:spPr/>
    </dgm:pt>
    <dgm:pt modelId="{DB9FF5A6-FC73-0F48-9345-BF06EECBC3FD}" type="pres">
      <dgm:prSet presAssocID="{FC182FB0-221D-4A5E-89F9-679ED7211D42}" presName="hierChild2" presStyleCnt="0"/>
      <dgm:spPr/>
    </dgm:pt>
  </dgm:ptLst>
  <dgm:cxnLst>
    <dgm:cxn modelId="{C9683306-1592-C645-B045-339483DA3F8B}" type="presOf" srcId="{4C9B4328-413B-4A0D-932A-4400E06B4B97}" destId="{5075317F-4A74-8F4F-8628-B7F71322FB64}" srcOrd="0" destOrd="0" presId="urn:microsoft.com/office/officeart/2005/8/layout/hierarchy1"/>
    <dgm:cxn modelId="{6FB6AF5D-7475-A948-8A52-13A1BBE4D7B9}" type="presOf" srcId="{FC182FB0-221D-4A5E-89F9-679ED7211D42}" destId="{6369C7D4-BAFE-AE4F-994D-F437839CEB23}" srcOrd="0" destOrd="0" presId="urn:microsoft.com/office/officeart/2005/8/layout/hierarchy1"/>
    <dgm:cxn modelId="{9E9CC860-C288-4AEF-BC53-602ACFF5AB2D}" srcId="{4C9B4328-413B-4A0D-932A-4400E06B4B97}" destId="{19FC6517-EDDC-4424-B422-096AC0B3E593}" srcOrd="0" destOrd="0" parTransId="{EEFA05DF-48B3-4142-B513-DAB34999B7C7}" sibTransId="{6E9EEF7E-196A-49F5-9166-68AA57BD02C3}"/>
    <dgm:cxn modelId="{00BD2ED2-C9D0-4679-804B-26E1B4759DB2}" srcId="{4C9B4328-413B-4A0D-932A-4400E06B4B97}" destId="{FC182FB0-221D-4A5E-89F9-679ED7211D42}" srcOrd="1" destOrd="0" parTransId="{4AF55E1B-0092-44B0-B1AA-CF1017FC084B}" sibTransId="{E44EF767-8248-452A-9390-249F885D614E}"/>
    <dgm:cxn modelId="{3A9F0FF7-F51F-134B-92AA-6E2BE45A7E5B}" type="presOf" srcId="{19FC6517-EDDC-4424-B422-096AC0B3E593}" destId="{756885D5-1133-5E42-B89C-B8BF669DD563}" srcOrd="0" destOrd="0" presId="urn:microsoft.com/office/officeart/2005/8/layout/hierarchy1"/>
    <dgm:cxn modelId="{0CD74A8F-BD47-F748-B45A-ABE79593D73F}" type="presParOf" srcId="{5075317F-4A74-8F4F-8628-B7F71322FB64}" destId="{92B0A435-D557-6647-8157-27B7148693A6}" srcOrd="0" destOrd="0" presId="urn:microsoft.com/office/officeart/2005/8/layout/hierarchy1"/>
    <dgm:cxn modelId="{386F65D7-DA72-384F-AAB7-7AF15BCBB61A}" type="presParOf" srcId="{92B0A435-D557-6647-8157-27B7148693A6}" destId="{409AB8F8-886A-1B46-AD0A-27D868713341}" srcOrd="0" destOrd="0" presId="urn:microsoft.com/office/officeart/2005/8/layout/hierarchy1"/>
    <dgm:cxn modelId="{F068573F-6A42-D44B-89F7-6D800C0432AC}" type="presParOf" srcId="{409AB8F8-886A-1B46-AD0A-27D868713341}" destId="{87F90858-FBD8-554D-BC83-7B90741C249D}" srcOrd="0" destOrd="0" presId="urn:microsoft.com/office/officeart/2005/8/layout/hierarchy1"/>
    <dgm:cxn modelId="{89A730A8-8244-D54E-BA2B-C3B9EB8A4F26}" type="presParOf" srcId="{409AB8F8-886A-1B46-AD0A-27D868713341}" destId="{756885D5-1133-5E42-B89C-B8BF669DD563}" srcOrd="1" destOrd="0" presId="urn:microsoft.com/office/officeart/2005/8/layout/hierarchy1"/>
    <dgm:cxn modelId="{465FF5CF-C8C0-FA45-AB9F-5FC34F307AC5}" type="presParOf" srcId="{92B0A435-D557-6647-8157-27B7148693A6}" destId="{BCF873FD-3492-0B46-B64F-F7BB753327A0}" srcOrd="1" destOrd="0" presId="urn:microsoft.com/office/officeart/2005/8/layout/hierarchy1"/>
    <dgm:cxn modelId="{212C1F58-1936-5A48-AF50-6997729CB2ED}" type="presParOf" srcId="{5075317F-4A74-8F4F-8628-B7F71322FB64}" destId="{D3C8314B-DE23-A54D-B463-FE7396757848}" srcOrd="1" destOrd="0" presId="urn:microsoft.com/office/officeart/2005/8/layout/hierarchy1"/>
    <dgm:cxn modelId="{132861DC-EDDC-9847-963A-9A940BFAAFA4}" type="presParOf" srcId="{D3C8314B-DE23-A54D-B463-FE7396757848}" destId="{02D784CF-8F55-B348-83A6-FBA2CE043C6F}" srcOrd="0" destOrd="0" presId="urn:microsoft.com/office/officeart/2005/8/layout/hierarchy1"/>
    <dgm:cxn modelId="{D2E2D85A-8893-7145-9EC9-C7110FF9527E}" type="presParOf" srcId="{02D784CF-8F55-B348-83A6-FBA2CE043C6F}" destId="{E4CC792E-10D6-9941-83C3-AE101CBF1EBF}" srcOrd="0" destOrd="0" presId="urn:microsoft.com/office/officeart/2005/8/layout/hierarchy1"/>
    <dgm:cxn modelId="{185FB403-77B7-B545-9448-4C7CD54FAFFA}" type="presParOf" srcId="{02D784CF-8F55-B348-83A6-FBA2CE043C6F}" destId="{6369C7D4-BAFE-AE4F-994D-F437839CEB23}" srcOrd="1" destOrd="0" presId="urn:microsoft.com/office/officeart/2005/8/layout/hierarchy1"/>
    <dgm:cxn modelId="{31C13536-113D-7D4B-A098-94B97F194ECC}" type="presParOf" srcId="{D3C8314B-DE23-A54D-B463-FE7396757848}" destId="{DB9FF5A6-FC73-0F48-9345-BF06EECBC3F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6D4435C-304E-47FB-A854-6EEAD87D750E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1D7447-6B7F-4808-A18E-DFCBFE680308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İlk </a:t>
          </a:r>
          <a:r>
            <a:rPr lang="en-US" dirty="0" err="1">
              <a:solidFill>
                <a:schemeClr val="bg1"/>
              </a:solidFill>
            </a:rPr>
            <a:t>myelom</a:t>
          </a:r>
          <a:r>
            <a:rPr lang="en-US" dirty="0">
              <a:solidFill>
                <a:schemeClr val="bg1"/>
              </a:solidFill>
            </a:rPr>
            <a:t> </a:t>
          </a:r>
          <a:r>
            <a:rPr lang="en-US" dirty="0" err="1">
              <a:solidFill>
                <a:schemeClr val="bg1"/>
              </a:solidFill>
            </a:rPr>
            <a:t>olması</a:t>
          </a:r>
          <a:r>
            <a:rPr lang="en-US" dirty="0">
              <a:solidFill>
                <a:schemeClr val="bg1"/>
              </a:solidFill>
            </a:rPr>
            <a:t> </a:t>
          </a:r>
          <a:r>
            <a:rPr lang="en-US" dirty="0" err="1">
              <a:solidFill>
                <a:schemeClr val="bg1"/>
              </a:solidFill>
            </a:rPr>
            <a:t>muhtemel</a:t>
          </a:r>
          <a:r>
            <a:rPr lang="en-US" dirty="0">
              <a:solidFill>
                <a:schemeClr val="bg1"/>
              </a:solidFill>
            </a:rPr>
            <a:t> </a:t>
          </a:r>
          <a:r>
            <a:rPr lang="en-US" dirty="0" err="1">
              <a:solidFill>
                <a:schemeClr val="bg1"/>
              </a:solidFill>
            </a:rPr>
            <a:t>vaka</a:t>
          </a:r>
          <a:r>
            <a:rPr lang="en-US" dirty="0">
              <a:solidFill>
                <a:schemeClr val="bg1"/>
              </a:solidFill>
            </a:rPr>
            <a:t> 1844 </a:t>
          </a:r>
          <a:r>
            <a:rPr lang="en-US" dirty="0" err="1">
              <a:solidFill>
                <a:schemeClr val="bg1"/>
              </a:solidFill>
            </a:rPr>
            <a:t>yılında</a:t>
          </a:r>
          <a:r>
            <a:rPr lang="en-US" dirty="0">
              <a:solidFill>
                <a:schemeClr val="bg1"/>
              </a:solidFill>
            </a:rPr>
            <a:t> Sarah Newbury </a:t>
          </a:r>
          <a:r>
            <a:rPr lang="en-US" dirty="0" err="1">
              <a:solidFill>
                <a:schemeClr val="bg1"/>
              </a:solidFill>
            </a:rPr>
            <a:t>isimli</a:t>
          </a:r>
          <a:r>
            <a:rPr lang="en-US" dirty="0">
              <a:solidFill>
                <a:schemeClr val="bg1"/>
              </a:solidFill>
            </a:rPr>
            <a:t> </a:t>
          </a:r>
          <a:r>
            <a:rPr lang="en-US" dirty="0" err="1">
              <a:solidFill>
                <a:schemeClr val="bg1"/>
              </a:solidFill>
            </a:rPr>
            <a:t>hastada</a:t>
          </a:r>
          <a:r>
            <a:rPr lang="en-US" dirty="0">
              <a:solidFill>
                <a:schemeClr val="bg1"/>
              </a:solidFill>
            </a:rPr>
            <a:t> Dr Solly </a:t>
          </a:r>
          <a:r>
            <a:rPr lang="en-US" dirty="0" err="1">
              <a:solidFill>
                <a:schemeClr val="bg1"/>
              </a:solidFill>
            </a:rPr>
            <a:t>tarafından</a:t>
          </a:r>
          <a:r>
            <a:rPr lang="en-US" dirty="0">
              <a:solidFill>
                <a:schemeClr val="bg1"/>
              </a:solidFill>
            </a:rPr>
            <a:t> </a:t>
          </a:r>
          <a:r>
            <a:rPr lang="en-US" dirty="0" err="1">
              <a:solidFill>
                <a:schemeClr val="bg1"/>
              </a:solidFill>
            </a:rPr>
            <a:t>tanımlandı</a:t>
          </a:r>
          <a:endParaRPr lang="en-US" dirty="0">
            <a:solidFill>
              <a:schemeClr val="bg1"/>
            </a:solidFill>
          </a:endParaRPr>
        </a:p>
      </dgm:t>
    </dgm:pt>
    <dgm:pt modelId="{9338E184-3978-4045-B99A-4FE084B40374}" type="parTrans" cxnId="{70C42BD5-F5CD-440F-9E05-7E858EF4A176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E1F2EBE1-AE1C-4BA6-8B76-0E83A1C7CA2E}" type="sibTrans" cxnId="{70C42BD5-F5CD-440F-9E05-7E858EF4A176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D2DE10BF-673F-4640-9F7D-6B96181A7DC3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Multiple </a:t>
          </a:r>
          <a:r>
            <a:rPr lang="en-US" dirty="0" err="1">
              <a:solidFill>
                <a:schemeClr val="bg1"/>
              </a:solidFill>
            </a:rPr>
            <a:t>Myelom</a:t>
          </a:r>
          <a:r>
            <a:rPr lang="en-US" dirty="0">
              <a:solidFill>
                <a:schemeClr val="bg1"/>
              </a:solidFill>
            </a:rPr>
            <a:t> </a:t>
          </a:r>
          <a:r>
            <a:rPr lang="en-US" dirty="0" err="1">
              <a:solidFill>
                <a:schemeClr val="bg1"/>
              </a:solidFill>
            </a:rPr>
            <a:t>ismi</a:t>
          </a:r>
          <a:r>
            <a:rPr lang="en-US" dirty="0">
              <a:solidFill>
                <a:schemeClr val="bg1"/>
              </a:solidFill>
            </a:rPr>
            <a:t> ilk </a:t>
          </a:r>
          <a:r>
            <a:rPr lang="en-US" dirty="0" err="1">
              <a:solidFill>
                <a:schemeClr val="bg1"/>
              </a:solidFill>
            </a:rPr>
            <a:t>defa</a:t>
          </a:r>
          <a:r>
            <a:rPr lang="en-US" dirty="0">
              <a:solidFill>
                <a:schemeClr val="bg1"/>
              </a:solidFill>
            </a:rPr>
            <a:t> Von </a:t>
          </a:r>
          <a:r>
            <a:rPr lang="en-US" dirty="0" err="1">
              <a:solidFill>
                <a:schemeClr val="bg1"/>
              </a:solidFill>
            </a:rPr>
            <a:t>Rustizky</a:t>
          </a:r>
          <a:r>
            <a:rPr lang="en-US" dirty="0">
              <a:solidFill>
                <a:schemeClr val="bg1"/>
              </a:solidFill>
            </a:rPr>
            <a:t> </a:t>
          </a:r>
          <a:r>
            <a:rPr lang="en-US" dirty="0" err="1">
              <a:solidFill>
                <a:schemeClr val="bg1"/>
              </a:solidFill>
            </a:rPr>
            <a:t>tarafından</a:t>
          </a:r>
          <a:r>
            <a:rPr lang="en-US" dirty="0">
              <a:solidFill>
                <a:schemeClr val="bg1"/>
              </a:solidFill>
            </a:rPr>
            <a:t> 1873’de </a:t>
          </a:r>
          <a:r>
            <a:rPr lang="en-US" dirty="0" err="1">
              <a:solidFill>
                <a:schemeClr val="bg1"/>
              </a:solidFill>
            </a:rPr>
            <a:t>kullanıldı</a:t>
          </a:r>
          <a:endParaRPr lang="en-US" dirty="0">
            <a:solidFill>
              <a:schemeClr val="bg1"/>
            </a:solidFill>
          </a:endParaRPr>
        </a:p>
      </dgm:t>
    </dgm:pt>
    <dgm:pt modelId="{FC55AD03-AD9F-4C41-8F34-A1F14CF85E78}" type="parTrans" cxnId="{A0F40A87-DFB8-4BF9-B664-4755C8330B26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1E6892CE-ADEA-4A28-80CB-ACF1250D5BCA}" type="sibTrans" cxnId="{A0F40A87-DFB8-4BF9-B664-4755C8330B26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5D6CB9C-9C92-455E-8105-7BA7DC0EC750}">
      <dgm:prSet/>
      <dgm:spPr/>
      <dgm:t>
        <a:bodyPr/>
        <a:lstStyle/>
        <a:p>
          <a:r>
            <a:rPr lang="en-US">
              <a:solidFill>
                <a:schemeClr val="bg1"/>
              </a:solidFill>
            </a:rPr>
            <a:t>1846 yılında Henry Bence Jones idrarın termal özelliklerini gösterdi</a:t>
          </a:r>
        </a:p>
      </dgm:t>
    </dgm:pt>
    <dgm:pt modelId="{59AE3B9E-F873-4D8E-ACAD-66E62DD5091E}" type="parTrans" cxnId="{B9FE0C4E-9F7C-4CBC-8845-ACE12402636F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7068E870-91D8-4A11-97AD-805999DF89F1}" type="sibTrans" cxnId="{B9FE0C4E-9F7C-4CBC-8845-ACE12402636F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D43C56F-8F92-449E-902C-C96E1C753F7A}">
      <dgm:prSet/>
      <dgm:spPr/>
      <dgm:t>
        <a:bodyPr/>
        <a:lstStyle/>
        <a:p>
          <a:r>
            <a:rPr lang="en-US">
              <a:solidFill>
                <a:schemeClr val="bg1"/>
              </a:solidFill>
            </a:rPr>
            <a:t>1875 yılında Prof Otto Kahler hastalığı ayrıntılı tanımladı (Kahler Hast.)</a:t>
          </a:r>
        </a:p>
      </dgm:t>
    </dgm:pt>
    <dgm:pt modelId="{72D53DAC-56EA-4F2A-A6E2-F6BFAB9F8DFD}" type="parTrans" cxnId="{8880DB54-486C-4CD3-9607-7E78BBDD15AF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B5E48FA7-A961-48B1-948B-280A5D461983}" type="sibTrans" cxnId="{8880DB54-486C-4CD3-9607-7E78BBDD15AF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6EBDB389-924D-7942-937D-0BE2EBFBE46B}" type="pres">
      <dgm:prSet presAssocID="{16D4435C-304E-47FB-A854-6EEAD87D750E}" presName="vert0" presStyleCnt="0">
        <dgm:presLayoutVars>
          <dgm:dir/>
          <dgm:animOne val="branch"/>
          <dgm:animLvl val="lvl"/>
        </dgm:presLayoutVars>
      </dgm:prSet>
      <dgm:spPr/>
    </dgm:pt>
    <dgm:pt modelId="{E34C39A4-FFAB-C644-9C97-F3B4F6FC3CDC}" type="pres">
      <dgm:prSet presAssocID="{171D7447-6B7F-4808-A18E-DFCBFE680308}" presName="thickLine" presStyleLbl="alignNode1" presStyleIdx="0" presStyleCnt="4"/>
      <dgm:spPr/>
    </dgm:pt>
    <dgm:pt modelId="{7288BC09-7E6F-E348-81C9-E355639E669E}" type="pres">
      <dgm:prSet presAssocID="{171D7447-6B7F-4808-A18E-DFCBFE680308}" presName="horz1" presStyleCnt="0"/>
      <dgm:spPr/>
    </dgm:pt>
    <dgm:pt modelId="{3238B80C-11B5-8B48-87FB-DA181D93DB4D}" type="pres">
      <dgm:prSet presAssocID="{171D7447-6B7F-4808-A18E-DFCBFE680308}" presName="tx1" presStyleLbl="revTx" presStyleIdx="0" presStyleCnt="4"/>
      <dgm:spPr/>
    </dgm:pt>
    <dgm:pt modelId="{A353C68F-2833-994F-B893-47CE4AF02543}" type="pres">
      <dgm:prSet presAssocID="{171D7447-6B7F-4808-A18E-DFCBFE680308}" presName="vert1" presStyleCnt="0"/>
      <dgm:spPr/>
    </dgm:pt>
    <dgm:pt modelId="{3063E550-66A5-8544-A21D-EE451B7D3E2F}" type="pres">
      <dgm:prSet presAssocID="{D2DE10BF-673F-4640-9F7D-6B96181A7DC3}" presName="thickLine" presStyleLbl="alignNode1" presStyleIdx="1" presStyleCnt="4"/>
      <dgm:spPr/>
    </dgm:pt>
    <dgm:pt modelId="{5C206332-A965-DB4B-A6B7-796A15E020C8}" type="pres">
      <dgm:prSet presAssocID="{D2DE10BF-673F-4640-9F7D-6B96181A7DC3}" presName="horz1" presStyleCnt="0"/>
      <dgm:spPr/>
    </dgm:pt>
    <dgm:pt modelId="{EEF6B53C-84D9-5049-9064-28FC89938FFE}" type="pres">
      <dgm:prSet presAssocID="{D2DE10BF-673F-4640-9F7D-6B96181A7DC3}" presName="tx1" presStyleLbl="revTx" presStyleIdx="1" presStyleCnt="4"/>
      <dgm:spPr/>
    </dgm:pt>
    <dgm:pt modelId="{D43A6ACA-923E-FC45-810E-4E4D1F40FDE3}" type="pres">
      <dgm:prSet presAssocID="{D2DE10BF-673F-4640-9F7D-6B96181A7DC3}" presName="vert1" presStyleCnt="0"/>
      <dgm:spPr/>
    </dgm:pt>
    <dgm:pt modelId="{08138F62-9183-CE40-9036-1267D3B606B8}" type="pres">
      <dgm:prSet presAssocID="{F5D6CB9C-9C92-455E-8105-7BA7DC0EC750}" presName="thickLine" presStyleLbl="alignNode1" presStyleIdx="2" presStyleCnt="4"/>
      <dgm:spPr/>
    </dgm:pt>
    <dgm:pt modelId="{1A000343-5630-EE45-92A1-BD169B34F7E4}" type="pres">
      <dgm:prSet presAssocID="{F5D6CB9C-9C92-455E-8105-7BA7DC0EC750}" presName="horz1" presStyleCnt="0"/>
      <dgm:spPr/>
    </dgm:pt>
    <dgm:pt modelId="{332AD49C-1030-894E-BCE7-0708251BD867}" type="pres">
      <dgm:prSet presAssocID="{F5D6CB9C-9C92-455E-8105-7BA7DC0EC750}" presName="tx1" presStyleLbl="revTx" presStyleIdx="2" presStyleCnt="4"/>
      <dgm:spPr/>
    </dgm:pt>
    <dgm:pt modelId="{A09E15C4-8188-F44B-BC39-1481105F2F7F}" type="pres">
      <dgm:prSet presAssocID="{F5D6CB9C-9C92-455E-8105-7BA7DC0EC750}" presName="vert1" presStyleCnt="0"/>
      <dgm:spPr/>
    </dgm:pt>
    <dgm:pt modelId="{10896F8C-70E9-794B-AF85-FD61B0570BAD}" type="pres">
      <dgm:prSet presAssocID="{AD43C56F-8F92-449E-902C-C96E1C753F7A}" presName="thickLine" presStyleLbl="alignNode1" presStyleIdx="3" presStyleCnt="4"/>
      <dgm:spPr/>
    </dgm:pt>
    <dgm:pt modelId="{421415F5-2126-2646-81F4-CEF4404B3767}" type="pres">
      <dgm:prSet presAssocID="{AD43C56F-8F92-449E-902C-C96E1C753F7A}" presName="horz1" presStyleCnt="0"/>
      <dgm:spPr/>
    </dgm:pt>
    <dgm:pt modelId="{A7D4DE8B-5D42-F54A-9AAA-F58AD2747CC5}" type="pres">
      <dgm:prSet presAssocID="{AD43C56F-8F92-449E-902C-C96E1C753F7A}" presName="tx1" presStyleLbl="revTx" presStyleIdx="3" presStyleCnt="4"/>
      <dgm:spPr/>
    </dgm:pt>
    <dgm:pt modelId="{92D92F40-2671-3546-AE6F-194C18047FF4}" type="pres">
      <dgm:prSet presAssocID="{AD43C56F-8F92-449E-902C-C96E1C753F7A}" presName="vert1" presStyleCnt="0"/>
      <dgm:spPr/>
    </dgm:pt>
  </dgm:ptLst>
  <dgm:cxnLst>
    <dgm:cxn modelId="{2EBB2045-D84E-444E-9ADA-61C25EB95933}" type="presOf" srcId="{AD43C56F-8F92-449E-902C-C96E1C753F7A}" destId="{A7D4DE8B-5D42-F54A-9AAA-F58AD2747CC5}" srcOrd="0" destOrd="0" presId="urn:microsoft.com/office/officeart/2008/layout/LinedList"/>
    <dgm:cxn modelId="{B9FE0C4E-9F7C-4CBC-8845-ACE12402636F}" srcId="{16D4435C-304E-47FB-A854-6EEAD87D750E}" destId="{F5D6CB9C-9C92-455E-8105-7BA7DC0EC750}" srcOrd="2" destOrd="0" parTransId="{59AE3B9E-F873-4D8E-ACAD-66E62DD5091E}" sibTransId="{7068E870-91D8-4A11-97AD-805999DF89F1}"/>
    <dgm:cxn modelId="{8833C050-0A89-3C4F-949F-8C34D33B779C}" type="presOf" srcId="{D2DE10BF-673F-4640-9F7D-6B96181A7DC3}" destId="{EEF6B53C-84D9-5049-9064-28FC89938FFE}" srcOrd="0" destOrd="0" presId="urn:microsoft.com/office/officeart/2008/layout/LinedList"/>
    <dgm:cxn modelId="{8880DB54-486C-4CD3-9607-7E78BBDD15AF}" srcId="{16D4435C-304E-47FB-A854-6EEAD87D750E}" destId="{AD43C56F-8F92-449E-902C-C96E1C753F7A}" srcOrd="3" destOrd="0" parTransId="{72D53DAC-56EA-4F2A-A6E2-F6BFAB9F8DFD}" sibTransId="{B5E48FA7-A961-48B1-948B-280A5D461983}"/>
    <dgm:cxn modelId="{A0F40A87-DFB8-4BF9-B664-4755C8330B26}" srcId="{16D4435C-304E-47FB-A854-6EEAD87D750E}" destId="{D2DE10BF-673F-4640-9F7D-6B96181A7DC3}" srcOrd="1" destOrd="0" parTransId="{FC55AD03-AD9F-4C41-8F34-A1F14CF85E78}" sibTransId="{1E6892CE-ADEA-4A28-80CB-ACF1250D5BCA}"/>
    <dgm:cxn modelId="{9C2840A6-3D01-E347-842F-FD9BDF743034}" type="presOf" srcId="{171D7447-6B7F-4808-A18E-DFCBFE680308}" destId="{3238B80C-11B5-8B48-87FB-DA181D93DB4D}" srcOrd="0" destOrd="0" presId="urn:microsoft.com/office/officeart/2008/layout/LinedList"/>
    <dgm:cxn modelId="{DD2AFBA6-4F90-804F-ABE7-7EB8C60BCC24}" type="presOf" srcId="{16D4435C-304E-47FB-A854-6EEAD87D750E}" destId="{6EBDB389-924D-7942-937D-0BE2EBFBE46B}" srcOrd="0" destOrd="0" presId="urn:microsoft.com/office/officeart/2008/layout/LinedList"/>
    <dgm:cxn modelId="{826A51B8-4590-D346-AD9F-856730EFF50C}" type="presOf" srcId="{F5D6CB9C-9C92-455E-8105-7BA7DC0EC750}" destId="{332AD49C-1030-894E-BCE7-0708251BD867}" srcOrd="0" destOrd="0" presId="urn:microsoft.com/office/officeart/2008/layout/LinedList"/>
    <dgm:cxn modelId="{70C42BD5-F5CD-440F-9E05-7E858EF4A176}" srcId="{16D4435C-304E-47FB-A854-6EEAD87D750E}" destId="{171D7447-6B7F-4808-A18E-DFCBFE680308}" srcOrd="0" destOrd="0" parTransId="{9338E184-3978-4045-B99A-4FE084B40374}" sibTransId="{E1F2EBE1-AE1C-4BA6-8B76-0E83A1C7CA2E}"/>
    <dgm:cxn modelId="{3F7E4614-5E23-934B-ABF2-AC4018ACDBE1}" type="presParOf" srcId="{6EBDB389-924D-7942-937D-0BE2EBFBE46B}" destId="{E34C39A4-FFAB-C644-9C97-F3B4F6FC3CDC}" srcOrd="0" destOrd="0" presId="urn:microsoft.com/office/officeart/2008/layout/LinedList"/>
    <dgm:cxn modelId="{821F5820-0477-6A4B-A1A2-01BAD1FE6DBF}" type="presParOf" srcId="{6EBDB389-924D-7942-937D-0BE2EBFBE46B}" destId="{7288BC09-7E6F-E348-81C9-E355639E669E}" srcOrd="1" destOrd="0" presId="urn:microsoft.com/office/officeart/2008/layout/LinedList"/>
    <dgm:cxn modelId="{5712C2DE-BCE1-BF4E-95F1-EE46AD1563C0}" type="presParOf" srcId="{7288BC09-7E6F-E348-81C9-E355639E669E}" destId="{3238B80C-11B5-8B48-87FB-DA181D93DB4D}" srcOrd="0" destOrd="0" presId="urn:microsoft.com/office/officeart/2008/layout/LinedList"/>
    <dgm:cxn modelId="{C3693444-3F0E-6E4A-BB6B-CD26979D376B}" type="presParOf" srcId="{7288BC09-7E6F-E348-81C9-E355639E669E}" destId="{A353C68F-2833-994F-B893-47CE4AF02543}" srcOrd="1" destOrd="0" presId="urn:microsoft.com/office/officeart/2008/layout/LinedList"/>
    <dgm:cxn modelId="{53F1B7BC-41FC-0840-A9DD-B3CB8B1BB847}" type="presParOf" srcId="{6EBDB389-924D-7942-937D-0BE2EBFBE46B}" destId="{3063E550-66A5-8544-A21D-EE451B7D3E2F}" srcOrd="2" destOrd="0" presId="urn:microsoft.com/office/officeart/2008/layout/LinedList"/>
    <dgm:cxn modelId="{88AA4BBB-D9E9-104D-BA8E-6972AC7DAA8A}" type="presParOf" srcId="{6EBDB389-924D-7942-937D-0BE2EBFBE46B}" destId="{5C206332-A965-DB4B-A6B7-796A15E020C8}" srcOrd="3" destOrd="0" presId="urn:microsoft.com/office/officeart/2008/layout/LinedList"/>
    <dgm:cxn modelId="{496FF832-9635-DC4E-B7F0-E1A07C12918E}" type="presParOf" srcId="{5C206332-A965-DB4B-A6B7-796A15E020C8}" destId="{EEF6B53C-84D9-5049-9064-28FC89938FFE}" srcOrd="0" destOrd="0" presId="urn:microsoft.com/office/officeart/2008/layout/LinedList"/>
    <dgm:cxn modelId="{46F761CD-BDB6-9147-9897-5F46BA05BB50}" type="presParOf" srcId="{5C206332-A965-DB4B-A6B7-796A15E020C8}" destId="{D43A6ACA-923E-FC45-810E-4E4D1F40FDE3}" srcOrd="1" destOrd="0" presId="urn:microsoft.com/office/officeart/2008/layout/LinedList"/>
    <dgm:cxn modelId="{C3DCAE3B-5494-BF43-9A3D-857E3298A435}" type="presParOf" srcId="{6EBDB389-924D-7942-937D-0BE2EBFBE46B}" destId="{08138F62-9183-CE40-9036-1267D3B606B8}" srcOrd="4" destOrd="0" presId="urn:microsoft.com/office/officeart/2008/layout/LinedList"/>
    <dgm:cxn modelId="{7A6776A4-E31C-7B41-954B-98BD97CEAF86}" type="presParOf" srcId="{6EBDB389-924D-7942-937D-0BE2EBFBE46B}" destId="{1A000343-5630-EE45-92A1-BD169B34F7E4}" srcOrd="5" destOrd="0" presId="urn:microsoft.com/office/officeart/2008/layout/LinedList"/>
    <dgm:cxn modelId="{9A846FC3-653E-994A-BB3E-E994D0B4C566}" type="presParOf" srcId="{1A000343-5630-EE45-92A1-BD169B34F7E4}" destId="{332AD49C-1030-894E-BCE7-0708251BD867}" srcOrd="0" destOrd="0" presId="urn:microsoft.com/office/officeart/2008/layout/LinedList"/>
    <dgm:cxn modelId="{ACD52031-F0BB-8B48-B7B9-FEB263C78ADB}" type="presParOf" srcId="{1A000343-5630-EE45-92A1-BD169B34F7E4}" destId="{A09E15C4-8188-F44B-BC39-1481105F2F7F}" srcOrd="1" destOrd="0" presId="urn:microsoft.com/office/officeart/2008/layout/LinedList"/>
    <dgm:cxn modelId="{76BFD643-EB50-404C-9CE8-0F1185097374}" type="presParOf" srcId="{6EBDB389-924D-7942-937D-0BE2EBFBE46B}" destId="{10896F8C-70E9-794B-AF85-FD61B0570BAD}" srcOrd="6" destOrd="0" presId="urn:microsoft.com/office/officeart/2008/layout/LinedList"/>
    <dgm:cxn modelId="{1DD39C0F-AC89-094B-B49C-5E36E9BAE121}" type="presParOf" srcId="{6EBDB389-924D-7942-937D-0BE2EBFBE46B}" destId="{421415F5-2126-2646-81F4-CEF4404B3767}" srcOrd="7" destOrd="0" presId="urn:microsoft.com/office/officeart/2008/layout/LinedList"/>
    <dgm:cxn modelId="{9E6807E6-5E1A-6748-AE6B-A3CD3BE5CFD6}" type="presParOf" srcId="{421415F5-2126-2646-81F4-CEF4404B3767}" destId="{A7D4DE8B-5D42-F54A-9AAA-F58AD2747CC5}" srcOrd="0" destOrd="0" presId="urn:microsoft.com/office/officeart/2008/layout/LinedList"/>
    <dgm:cxn modelId="{E997A6E9-99EB-D34F-B3B3-3FE76E03782F}" type="presParOf" srcId="{421415F5-2126-2646-81F4-CEF4404B3767}" destId="{92D92F40-2671-3546-AE6F-194C18047FF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0D068A3-6295-4562-A36E-8B5C17B1189E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4A07BDDE-AAB4-421D-BB53-2F847FFAF30C}">
      <dgm:prSet/>
      <dgm:spPr/>
      <dgm:t>
        <a:bodyPr/>
        <a:lstStyle/>
        <a:p>
          <a:r>
            <a:rPr lang="en-US"/>
            <a:t>Radyasyon</a:t>
          </a:r>
        </a:p>
      </dgm:t>
    </dgm:pt>
    <dgm:pt modelId="{442779E0-9DE6-48BD-9180-7A8551C2439D}" type="parTrans" cxnId="{124877BD-F56B-45F3-A55F-8B25B68E5C65}">
      <dgm:prSet/>
      <dgm:spPr/>
      <dgm:t>
        <a:bodyPr/>
        <a:lstStyle/>
        <a:p>
          <a:endParaRPr lang="en-US"/>
        </a:p>
      </dgm:t>
    </dgm:pt>
    <dgm:pt modelId="{B8911687-D280-4373-96D5-DCCAEA3F481D}" type="sibTrans" cxnId="{124877BD-F56B-45F3-A55F-8B25B68E5C65}">
      <dgm:prSet/>
      <dgm:spPr/>
      <dgm:t>
        <a:bodyPr/>
        <a:lstStyle/>
        <a:p>
          <a:endParaRPr lang="en-US"/>
        </a:p>
      </dgm:t>
    </dgm:pt>
    <dgm:pt modelId="{29E531E1-D201-4053-AC80-2876E8EA3D66}">
      <dgm:prSet/>
      <dgm:spPr/>
      <dgm:t>
        <a:bodyPr/>
        <a:lstStyle/>
        <a:p>
          <a:r>
            <a:rPr lang="en-US" b="1" i="1"/>
            <a:t>Atom bombasına maruziyet</a:t>
          </a:r>
          <a:endParaRPr lang="en-US"/>
        </a:p>
      </dgm:t>
    </dgm:pt>
    <dgm:pt modelId="{F139ED14-6728-4118-9EC2-EC5F01916257}" type="parTrans" cxnId="{1D9CF156-8CAE-4540-9655-AB95BA736F94}">
      <dgm:prSet/>
      <dgm:spPr/>
      <dgm:t>
        <a:bodyPr/>
        <a:lstStyle/>
        <a:p>
          <a:endParaRPr lang="en-US"/>
        </a:p>
      </dgm:t>
    </dgm:pt>
    <dgm:pt modelId="{0D2D21C8-E8AF-42E4-9EE8-B5E86509174C}" type="sibTrans" cxnId="{1D9CF156-8CAE-4540-9655-AB95BA736F94}">
      <dgm:prSet/>
      <dgm:spPr/>
      <dgm:t>
        <a:bodyPr/>
        <a:lstStyle/>
        <a:p>
          <a:endParaRPr lang="en-US"/>
        </a:p>
      </dgm:t>
    </dgm:pt>
    <dgm:pt modelId="{56B5DB39-19A9-4124-A74E-01357E2EA450}">
      <dgm:prSet/>
      <dgm:spPr/>
      <dgm:t>
        <a:bodyPr/>
        <a:lstStyle/>
        <a:p>
          <a:r>
            <a:rPr lang="en-US" b="1" i="1"/>
            <a:t>Radyasyon ilişkili meslekler</a:t>
          </a:r>
          <a:endParaRPr lang="en-US"/>
        </a:p>
      </dgm:t>
    </dgm:pt>
    <dgm:pt modelId="{63FFA7F9-CA11-4B71-B836-9E2853357EA5}" type="parTrans" cxnId="{064D5337-9BFE-4181-B9A4-482F7B8EFA8A}">
      <dgm:prSet/>
      <dgm:spPr/>
      <dgm:t>
        <a:bodyPr/>
        <a:lstStyle/>
        <a:p>
          <a:endParaRPr lang="en-US"/>
        </a:p>
      </dgm:t>
    </dgm:pt>
    <dgm:pt modelId="{13FB3DC7-C15A-4802-94F6-2CF699A128FD}" type="sibTrans" cxnId="{064D5337-9BFE-4181-B9A4-482F7B8EFA8A}">
      <dgm:prSet/>
      <dgm:spPr/>
      <dgm:t>
        <a:bodyPr/>
        <a:lstStyle/>
        <a:p>
          <a:endParaRPr lang="en-US"/>
        </a:p>
      </dgm:t>
    </dgm:pt>
    <dgm:pt modelId="{BDE56D18-353D-4481-A2E4-F526F1F5A158}">
      <dgm:prSet/>
      <dgm:spPr/>
      <dgm:t>
        <a:bodyPr/>
        <a:lstStyle/>
        <a:p>
          <a:r>
            <a:rPr lang="en-US" b="0" i="1"/>
            <a:t>Tanısal ve tedavi edici X-ray</a:t>
          </a:r>
          <a:endParaRPr lang="en-US"/>
        </a:p>
      </dgm:t>
    </dgm:pt>
    <dgm:pt modelId="{31FBC5C8-2CA8-4BA5-825F-C400F477F19C}" type="parTrans" cxnId="{B4FF6D10-6FB5-4856-831D-EC1C4D88A1DA}">
      <dgm:prSet/>
      <dgm:spPr/>
      <dgm:t>
        <a:bodyPr/>
        <a:lstStyle/>
        <a:p>
          <a:endParaRPr lang="en-US"/>
        </a:p>
      </dgm:t>
    </dgm:pt>
    <dgm:pt modelId="{64DC1B2E-8D58-49F3-B743-5041B237528A}" type="sibTrans" cxnId="{B4FF6D10-6FB5-4856-831D-EC1C4D88A1DA}">
      <dgm:prSet/>
      <dgm:spPr/>
      <dgm:t>
        <a:bodyPr/>
        <a:lstStyle/>
        <a:p>
          <a:endParaRPr lang="en-US"/>
        </a:p>
      </dgm:t>
    </dgm:pt>
    <dgm:pt modelId="{EB846108-0577-4622-81F4-6FBA2810D95A}">
      <dgm:prSet/>
      <dgm:spPr/>
      <dgm:t>
        <a:bodyPr/>
        <a:lstStyle/>
        <a:p>
          <a:r>
            <a:rPr lang="en-US"/>
            <a:t>Mesleksel Maruziyetler</a:t>
          </a:r>
        </a:p>
      </dgm:t>
    </dgm:pt>
    <dgm:pt modelId="{75FCE6BE-3F21-4448-9368-193A9A3E828C}" type="parTrans" cxnId="{DC24480E-C40B-4899-AFB3-0BB7D5226825}">
      <dgm:prSet/>
      <dgm:spPr/>
      <dgm:t>
        <a:bodyPr/>
        <a:lstStyle/>
        <a:p>
          <a:endParaRPr lang="en-US"/>
        </a:p>
      </dgm:t>
    </dgm:pt>
    <dgm:pt modelId="{0A1E9C2B-D2F5-4492-ADAD-B7ABDD013AF8}" type="sibTrans" cxnId="{DC24480E-C40B-4899-AFB3-0BB7D5226825}">
      <dgm:prSet/>
      <dgm:spPr/>
      <dgm:t>
        <a:bodyPr/>
        <a:lstStyle/>
        <a:p>
          <a:endParaRPr lang="en-US"/>
        </a:p>
      </dgm:t>
    </dgm:pt>
    <dgm:pt modelId="{A4F7E9E9-D01A-459F-AF99-2865216D0401}">
      <dgm:prSet/>
      <dgm:spPr/>
      <dgm:t>
        <a:bodyPr/>
        <a:lstStyle/>
        <a:p>
          <a:r>
            <a:rPr lang="en-US" b="1" i="1"/>
            <a:t>Tarımsal mesleksel ve maruziyetler</a:t>
          </a:r>
          <a:endParaRPr lang="en-US"/>
        </a:p>
      </dgm:t>
    </dgm:pt>
    <dgm:pt modelId="{51327CE6-1D30-43B2-9B0B-BE69E5B44760}" type="parTrans" cxnId="{C66F7395-A641-4062-8351-2168377B7A5D}">
      <dgm:prSet/>
      <dgm:spPr/>
      <dgm:t>
        <a:bodyPr/>
        <a:lstStyle/>
        <a:p>
          <a:endParaRPr lang="en-US"/>
        </a:p>
      </dgm:t>
    </dgm:pt>
    <dgm:pt modelId="{0FA22A16-22D6-40D6-B216-6E12FD66096C}" type="sibTrans" cxnId="{C66F7395-A641-4062-8351-2168377B7A5D}">
      <dgm:prSet/>
      <dgm:spPr/>
      <dgm:t>
        <a:bodyPr/>
        <a:lstStyle/>
        <a:p>
          <a:endParaRPr lang="en-US"/>
        </a:p>
      </dgm:t>
    </dgm:pt>
    <dgm:pt modelId="{D6049710-F129-4E4D-819A-16E621EA61FE}">
      <dgm:prSet/>
      <dgm:spPr/>
      <dgm:t>
        <a:bodyPr/>
        <a:lstStyle/>
        <a:p>
          <a:r>
            <a:rPr lang="en-US" b="0" i="1"/>
            <a:t>Metal endüstrisi</a:t>
          </a:r>
          <a:endParaRPr lang="en-US"/>
        </a:p>
      </dgm:t>
    </dgm:pt>
    <dgm:pt modelId="{4E79811A-C170-4805-ABA1-B1195EFF8907}" type="parTrans" cxnId="{908D28B0-E9C6-41D4-A574-55660789F540}">
      <dgm:prSet/>
      <dgm:spPr/>
      <dgm:t>
        <a:bodyPr/>
        <a:lstStyle/>
        <a:p>
          <a:endParaRPr lang="en-US"/>
        </a:p>
      </dgm:t>
    </dgm:pt>
    <dgm:pt modelId="{C8AF0B1E-913C-4C51-A8AC-EFA9CD7E5D2F}" type="sibTrans" cxnId="{908D28B0-E9C6-41D4-A574-55660789F540}">
      <dgm:prSet/>
      <dgm:spPr/>
      <dgm:t>
        <a:bodyPr/>
        <a:lstStyle/>
        <a:p>
          <a:endParaRPr lang="en-US"/>
        </a:p>
      </dgm:t>
    </dgm:pt>
    <dgm:pt modelId="{D2837C2A-348B-475A-8D93-38592E4BE77C}">
      <dgm:prSet/>
      <dgm:spPr/>
      <dgm:t>
        <a:bodyPr/>
        <a:lstStyle/>
        <a:p>
          <a:r>
            <a:rPr lang="en-US" b="0" i="1"/>
            <a:t>Benzen-metaanalizlerde risk yok</a:t>
          </a:r>
          <a:endParaRPr lang="en-US"/>
        </a:p>
      </dgm:t>
    </dgm:pt>
    <dgm:pt modelId="{549F7978-35EB-42CF-8848-B14BEE8709BC}" type="parTrans" cxnId="{BB2671F7-5948-4BAD-84E9-A84F6AB83FC7}">
      <dgm:prSet/>
      <dgm:spPr/>
      <dgm:t>
        <a:bodyPr/>
        <a:lstStyle/>
        <a:p>
          <a:endParaRPr lang="en-US"/>
        </a:p>
      </dgm:t>
    </dgm:pt>
    <dgm:pt modelId="{47C645B1-1AA7-47EC-8E27-E9C3D35A00C2}" type="sibTrans" cxnId="{BB2671F7-5948-4BAD-84E9-A84F6AB83FC7}">
      <dgm:prSet/>
      <dgm:spPr/>
      <dgm:t>
        <a:bodyPr/>
        <a:lstStyle/>
        <a:p>
          <a:endParaRPr lang="en-US"/>
        </a:p>
      </dgm:t>
    </dgm:pt>
    <dgm:pt modelId="{E84C8C5A-B3BD-435C-8176-F7C65922D45B}">
      <dgm:prSet/>
      <dgm:spPr/>
      <dgm:t>
        <a:bodyPr/>
        <a:lstStyle/>
        <a:p>
          <a:r>
            <a:rPr lang="en-US"/>
            <a:t>Yaşam sitili ile ilgili faktörler</a:t>
          </a:r>
        </a:p>
      </dgm:t>
    </dgm:pt>
    <dgm:pt modelId="{B7333155-4104-4D83-B727-B5E2C20802F0}" type="parTrans" cxnId="{FFCF229C-D8CB-4CD9-9D42-9B242AD1561D}">
      <dgm:prSet/>
      <dgm:spPr/>
      <dgm:t>
        <a:bodyPr/>
        <a:lstStyle/>
        <a:p>
          <a:endParaRPr lang="en-US"/>
        </a:p>
      </dgm:t>
    </dgm:pt>
    <dgm:pt modelId="{DC18FF32-CC5A-41A6-BB01-C88F58EC4B3A}" type="sibTrans" cxnId="{FFCF229C-D8CB-4CD9-9D42-9B242AD1561D}">
      <dgm:prSet/>
      <dgm:spPr/>
      <dgm:t>
        <a:bodyPr/>
        <a:lstStyle/>
        <a:p>
          <a:endParaRPr lang="en-US"/>
        </a:p>
      </dgm:t>
    </dgm:pt>
    <dgm:pt modelId="{F7BC5EED-7F83-4E3E-9093-0E19827D9ED6}">
      <dgm:prSet/>
      <dgm:spPr/>
      <dgm:t>
        <a:bodyPr/>
        <a:lstStyle/>
        <a:p>
          <a:r>
            <a:rPr lang="en-US" b="0" i="1"/>
            <a:t>Sigara ve alkol-ilişki yok</a:t>
          </a:r>
          <a:endParaRPr lang="en-US"/>
        </a:p>
      </dgm:t>
    </dgm:pt>
    <dgm:pt modelId="{7ED77FD3-40A1-4A71-BB43-4C5B4DC639A1}" type="parTrans" cxnId="{A8E0785F-BA0F-45AD-B39C-C9310775B853}">
      <dgm:prSet/>
      <dgm:spPr/>
      <dgm:t>
        <a:bodyPr/>
        <a:lstStyle/>
        <a:p>
          <a:endParaRPr lang="en-US"/>
        </a:p>
      </dgm:t>
    </dgm:pt>
    <dgm:pt modelId="{1A9BE940-4271-4B7F-A97E-8B65FDF692C7}" type="sibTrans" cxnId="{A8E0785F-BA0F-45AD-B39C-C9310775B853}">
      <dgm:prSet/>
      <dgm:spPr/>
      <dgm:t>
        <a:bodyPr/>
        <a:lstStyle/>
        <a:p>
          <a:endParaRPr lang="en-US"/>
        </a:p>
      </dgm:t>
    </dgm:pt>
    <dgm:pt modelId="{156C84EB-75A3-430F-AEAC-AD6B63B780BD}">
      <dgm:prSet/>
      <dgm:spPr/>
      <dgm:t>
        <a:bodyPr/>
        <a:lstStyle/>
        <a:p>
          <a:r>
            <a:rPr lang="en-US" b="0" i="1"/>
            <a:t>Diyet-karaciğer ve tereyağı arttırır, sebze azaltır</a:t>
          </a:r>
          <a:endParaRPr lang="en-US"/>
        </a:p>
      </dgm:t>
    </dgm:pt>
    <dgm:pt modelId="{6E68E2F8-1400-48F9-8408-CFEDC305799C}" type="parTrans" cxnId="{028D0D10-DBD8-4E3D-83FA-31E5B979A87C}">
      <dgm:prSet/>
      <dgm:spPr/>
      <dgm:t>
        <a:bodyPr/>
        <a:lstStyle/>
        <a:p>
          <a:endParaRPr lang="en-US"/>
        </a:p>
      </dgm:t>
    </dgm:pt>
    <dgm:pt modelId="{7C1602A2-7904-4170-876B-1F20E914DAB7}" type="sibTrans" cxnId="{028D0D10-DBD8-4E3D-83FA-31E5B979A87C}">
      <dgm:prSet/>
      <dgm:spPr/>
      <dgm:t>
        <a:bodyPr/>
        <a:lstStyle/>
        <a:p>
          <a:endParaRPr lang="en-US"/>
        </a:p>
      </dgm:t>
    </dgm:pt>
    <dgm:pt modelId="{5CA5F27D-D51C-481D-938B-69662D04A2BA}">
      <dgm:prSet/>
      <dgm:spPr/>
      <dgm:t>
        <a:bodyPr/>
        <a:lstStyle/>
        <a:p>
          <a:r>
            <a:rPr lang="en-US" b="0" i="1"/>
            <a:t>Sosyoekonomik durum</a:t>
          </a:r>
          <a:endParaRPr lang="en-US"/>
        </a:p>
      </dgm:t>
    </dgm:pt>
    <dgm:pt modelId="{5EB0AB60-8D34-4385-8A68-4BB5579F6D68}" type="parTrans" cxnId="{3413210E-D75D-4F3D-A4E2-1E3A5407F425}">
      <dgm:prSet/>
      <dgm:spPr/>
      <dgm:t>
        <a:bodyPr/>
        <a:lstStyle/>
        <a:p>
          <a:endParaRPr lang="en-US"/>
        </a:p>
      </dgm:t>
    </dgm:pt>
    <dgm:pt modelId="{645EC150-E80D-4E2F-A948-21C2B33889BF}" type="sibTrans" cxnId="{3413210E-D75D-4F3D-A4E2-1E3A5407F425}">
      <dgm:prSet/>
      <dgm:spPr/>
      <dgm:t>
        <a:bodyPr/>
        <a:lstStyle/>
        <a:p>
          <a:endParaRPr lang="en-US"/>
        </a:p>
      </dgm:t>
    </dgm:pt>
    <dgm:pt modelId="{C019758D-6941-4A5A-80A6-C06862AEF496}">
      <dgm:prSet/>
      <dgm:spPr/>
      <dgm:t>
        <a:bodyPr/>
        <a:lstStyle/>
        <a:p>
          <a:r>
            <a:rPr lang="en-US" b="0" i="1"/>
            <a:t>Saç boyaları</a:t>
          </a:r>
          <a:endParaRPr lang="en-US"/>
        </a:p>
      </dgm:t>
    </dgm:pt>
    <dgm:pt modelId="{77D545C2-7808-4842-84B9-431429A2EC20}" type="parTrans" cxnId="{673B57E0-DE8B-41B4-94C1-20ACCD6423AC}">
      <dgm:prSet/>
      <dgm:spPr/>
      <dgm:t>
        <a:bodyPr/>
        <a:lstStyle/>
        <a:p>
          <a:endParaRPr lang="en-US"/>
        </a:p>
      </dgm:t>
    </dgm:pt>
    <dgm:pt modelId="{800DBEE0-B124-41E3-BD36-8400D739E535}" type="sibTrans" cxnId="{673B57E0-DE8B-41B4-94C1-20ACCD6423AC}">
      <dgm:prSet/>
      <dgm:spPr/>
      <dgm:t>
        <a:bodyPr/>
        <a:lstStyle/>
        <a:p>
          <a:endParaRPr lang="en-US"/>
        </a:p>
      </dgm:t>
    </dgm:pt>
    <dgm:pt modelId="{471092F0-A70B-44B0-B030-9102CBEC79EF}">
      <dgm:prSet/>
      <dgm:spPr/>
      <dgm:t>
        <a:bodyPr/>
        <a:lstStyle/>
        <a:p>
          <a:r>
            <a:rPr lang="en-US"/>
            <a:t>Prekürsör medikal durumlar</a:t>
          </a:r>
        </a:p>
      </dgm:t>
    </dgm:pt>
    <dgm:pt modelId="{EC83FC47-4DA0-4B0D-A001-88F51E4B1350}" type="parTrans" cxnId="{F3CECF44-5204-4105-81E2-9345400E89B7}">
      <dgm:prSet/>
      <dgm:spPr/>
      <dgm:t>
        <a:bodyPr/>
        <a:lstStyle/>
        <a:p>
          <a:endParaRPr lang="en-US"/>
        </a:p>
      </dgm:t>
    </dgm:pt>
    <dgm:pt modelId="{4D222238-A7E0-430E-A6E3-DB5D38EC9E2C}" type="sibTrans" cxnId="{F3CECF44-5204-4105-81E2-9345400E89B7}">
      <dgm:prSet/>
      <dgm:spPr/>
      <dgm:t>
        <a:bodyPr/>
        <a:lstStyle/>
        <a:p>
          <a:endParaRPr lang="en-US"/>
        </a:p>
      </dgm:t>
    </dgm:pt>
    <dgm:pt modelId="{5D2B50B9-B338-45E3-A3FB-D3C5479480C1}">
      <dgm:prSet/>
      <dgm:spPr/>
      <dgm:t>
        <a:bodyPr/>
        <a:lstStyle/>
        <a:p>
          <a:r>
            <a:rPr lang="en-US" b="1" i="1"/>
            <a:t>MGUS-yılda %1’i dönüşür</a:t>
          </a:r>
          <a:endParaRPr lang="en-US"/>
        </a:p>
      </dgm:t>
    </dgm:pt>
    <dgm:pt modelId="{E61C6C82-BA27-4544-BF2B-3C6F9A8722C4}" type="parTrans" cxnId="{C04F5E0E-CAB7-48B3-AB63-687C7562D5E4}">
      <dgm:prSet/>
      <dgm:spPr/>
      <dgm:t>
        <a:bodyPr/>
        <a:lstStyle/>
        <a:p>
          <a:endParaRPr lang="en-US"/>
        </a:p>
      </dgm:t>
    </dgm:pt>
    <dgm:pt modelId="{572AEB3C-FC46-4C5A-AB1A-E96862A2593B}" type="sibTrans" cxnId="{C04F5E0E-CAB7-48B3-AB63-687C7562D5E4}">
      <dgm:prSet/>
      <dgm:spPr/>
      <dgm:t>
        <a:bodyPr/>
        <a:lstStyle/>
        <a:p>
          <a:endParaRPr lang="en-US"/>
        </a:p>
      </dgm:t>
    </dgm:pt>
    <dgm:pt modelId="{9C738C06-1295-4B41-9352-C42D28E5FE3B}">
      <dgm:prSet/>
      <dgm:spPr/>
      <dgm:t>
        <a:bodyPr/>
        <a:lstStyle/>
        <a:p>
          <a:r>
            <a:rPr lang="en-US" b="1" i="1"/>
            <a:t>Kronik antijenik simülasyon</a:t>
          </a:r>
          <a:endParaRPr lang="en-US"/>
        </a:p>
      </dgm:t>
    </dgm:pt>
    <dgm:pt modelId="{B3330213-A924-4C10-9772-DCEA802AAF2D}" type="parTrans" cxnId="{A85DA5B2-7013-4413-B8BB-A0276EC8D1CC}">
      <dgm:prSet/>
      <dgm:spPr/>
      <dgm:t>
        <a:bodyPr/>
        <a:lstStyle/>
        <a:p>
          <a:endParaRPr lang="en-US"/>
        </a:p>
      </dgm:t>
    </dgm:pt>
    <dgm:pt modelId="{21977065-D5E1-432F-8B50-70D43540BFF1}" type="sibTrans" cxnId="{A85DA5B2-7013-4413-B8BB-A0276EC8D1CC}">
      <dgm:prSet/>
      <dgm:spPr/>
      <dgm:t>
        <a:bodyPr/>
        <a:lstStyle/>
        <a:p>
          <a:endParaRPr lang="en-US"/>
        </a:p>
      </dgm:t>
    </dgm:pt>
    <dgm:pt modelId="{78804048-BE12-4E95-89C8-22C8D729149A}">
      <dgm:prSet/>
      <dgm:spPr/>
      <dgm:t>
        <a:bodyPr/>
        <a:lstStyle/>
        <a:p>
          <a:r>
            <a:rPr lang="en-US" b="0" i="1"/>
            <a:t>Viral enfeksiyonlar</a:t>
          </a:r>
          <a:endParaRPr lang="en-US"/>
        </a:p>
      </dgm:t>
    </dgm:pt>
    <dgm:pt modelId="{ABA4CD1A-B671-465E-A549-E4DF2083A437}" type="parTrans" cxnId="{B51EFE5B-85B0-4BB2-96FF-A8B61D2AE5D3}">
      <dgm:prSet/>
      <dgm:spPr/>
      <dgm:t>
        <a:bodyPr/>
        <a:lstStyle/>
        <a:p>
          <a:endParaRPr lang="en-US"/>
        </a:p>
      </dgm:t>
    </dgm:pt>
    <dgm:pt modelId="{C2C0113B-95EB-4318-85A6-95D0A8635C74}" type="sibTrans" cxnId="{B51EFE5B-85B0-4BB2-96FF-A8B61D2AE5D3}">
      <dgm:prSet/>
      <dgm:spPr/>
      <dgm:t>
        <a:bodyPr/>
        <a:lstStyle/>
        <a:p>
          <a:endParaRPr lang="en-US"/>
        </a:p>
      </dgm:t>
    </dgm:pt>
    <dgm:pt modelId="{6411AAC2-4DB4-5C4B-93AA-BB30B09AE28B}" type="pres">
      <dgm:prSet presAssocID="{60D068A3-6295-4562-A36E-8B5C17B1189E}" presName="linear" presStyleCnt="0">
        <dgm:presLayoutVars>
          <dgm:dir/>
          <dgm:animLvl val="lvl"/>
          <dgm:resizeHandles val="exact"/>
        </dgm:presLayoutVars>
      </dgm:prSet>
      <dgm:spPr/>
    </dgm:pt>
    <dgm:pt modelId="{D363B660-B89B-914F-9839-6DDDD5B944AB}" type="pres">
      <dgm:prSet presAssocID="{4A07BDDE-AAB4-421D-BB53-2F847FFAF30C}" presName="parentLin" presStyleCnt="0"/>
      <dgm:spPr/>
    </dgm:pt>
    <dgm:pt modelId="{BD7A09D3-4D89-F24B-8C24-F28DDFC1FEB3}" type="pres">
      <dgm:prSet presAssocID="{4A07BDDE-AAB4-421D-BB53-2F847FFAF30C}" presName="parentLeftMargin" presStyleLbl="node1" presStyleIdx="0" presStyleCnt="4"/>
      <dgm:spPr/>
    </dgm:pt>
    <dgm:pt modelId="{A37B4853-4D90-2B4E-A7A4-A50C78DE7355}" type="pres">
      <dgm:prSet presAssocID="{4A07BDDE-AAB4-421D-BB53-2F847FFAF30C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419BF152-FE09-484F-B266-22777FB65EC0}" type="pres">
      <dgm:prSet presAssocID="{4A07BDDE-AAB4-421D-BB53-2F847FFAF30C}" presName="negativeSpace" presStyleCnt="0"/>
      <dgm:spPr/>
    </dgm:pt>
    <dgm:pt modelId="{CF254C21-677F-AB41-B4E3-8C39E952094B}" type="pres">
      <dgm:prSet presAssocID="{4A07BDDE-AAB4-421D-BB53-2F847FFAF30C}" presName="childText" presStyleLbl="conFgAcc1" presStyleIdx="0" presStyleCnt="4">
        <dgm:presLayoutVars>
          <dgm:bulletEnabled val="1"/>
        </dgm:presLayoutVars>
      </dgm:prSet>
      <dgm:spPr/>
    </dgm:pt>
    <dgm:pt modelId="{27DAAFC5-797C-9E47-948A-4F877DCB7161}" type="pres">
      <dgm:prSet presAssocID="{B8911687-D280-4373-96D5-DCCAEA3F481D}" presName="spaceBetweenRectangles" presStyleCnt="0"/>
      <dgm:spPr/>
    </dgm:pt>
    <dgm:pt modelId="{D8F44FD9-4E50-CD4C-B272-E463950D846F}" type="pres">
      <dgm:prSet presAssocID="{EB846108-0577-4622-81F4-6FBA2810D95A}" presName="parentLin" presStyleCnt="0"/>
      <dgm:spPr/>
    </dgm:pt>
    <dgm:pt modelId="{38CBE67C-3B11-CF47-8356-C0DF556032B1}" type="pres">
      <dgm:prSet presAssocID="{EB846108-0577-4622-81F4-6FBA2810D95A}" presName="parentLeftMargin" presStyleLbl="node1" presStyleIdx="0" presStyleCnt="4"/>
      <dgm:spPr/>
    </dgm:pt>
    <dgm:pt modelId="{08F52F16-F404-5A46-8FEB-847F94A7CC50}" type="pres">
      <dgm:prSet presAssocID="{EB846108-0577-4622-81F4-6FBA2810D95A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68EE8167-1D28-3447-913B-7EA2FAA9D62F}" type="pres">
      <dgm:prSet presAssocID="{EB846108-0577-4622-81F4-6FBA2810D95A}" presName="negativeSpace" presStyleCnt="0"/>
      <dgm:spPr/>
    </dgm:pt>
    <dgm:pt modelId="{B8FBDCCC-E23D-2447-B002-71CE0D1825F9}" type="pres">
      <dgm:prSet presAssocID="{EB846108-0577-4622-81F4-6FBA2810D95A}" presName="childText" presStyleLbl="conFgAcc1" presStyleIdx="1" presStyleCnt="4">
        <dgm:presLayoutVars>
          <dgm:bulletEnabled val="1"/>
        </dgm:presLayoutVars>
      </dgm:prSet>
      <dgm:spPr/>
    </dgm:pt>
    <dgm:pt modelId="{ECD57422-9188-EB4F-9E4B-75E64889CA0F}" type="pres">
      <dgm:prSet presAssocID="{0A1E9C2B-D2F5-4492-ADAD-B7ABDD013AF8}" presName="spaceBetweenRectangles" presStyleCnt="0"/>
      <dgm:spPr/>
    </dgm:pt>
    <dgm:pt modelId="{75000C1B-DA11-9E4E-B90A-6F1136018E43}" type="pres">
      <dgm:prSet presAssocID="{E84C8C5A-B3BD-435C-8176-F7C65922D45B}" presName="parentLin" presStyleCnt="0"/>
      <dgm:spPr/>
    </dgm:pt>
    <dgm:pt modelId="{8460AAFA-E0E6-234A-A8EA-E872E72C55CE}" type="pres">
      <dgm:prSet presAssocID="{E84C8C5A-B3BD-435C-8176-F7C65922D45B}" presName="parentLeftMargin" presStyleLbl="node1" presStyleIdx="1" presStyleCnt="4"/>
      <dgm:spPr/>
    </dgm:pt>
    <dgm:pt modelId="{787D80BA-FDE4-E34B-B805-585CB2F90B92}" type="pres">
      <dgm:prSet presAssocID="{E84C8C5A-B3BD-435C-8176-F7C65922D45B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AF0A2490-B036-674C-BF03-A54030131CE3}" type="pres">
      <dgm:prSet presAssocID="{E84C8C5A-B3BD-435C-8176-F7C65922D45B}" presName="negativeSpace" presStyleCnt="0"/>
      <dgm:spPr/>
    </dgm:pt>
    <dgm:pt modelId="{881606A8-0EBF-BA4A-BFBB-BBC89C3ED450}" type="pres">
      <dgm:prSet presAssocID="{E84C8C5A-B3BD-435C-8176-F7C65922D45B}" presName="childText" presStyleLbl="conFgAcc1" presStyleIdx="2" presStyleCnt="4">
        <dgm:presLayoutVars>
          <dgm:bulletEnabled val="1"/>
        </dgm:presLayoutVars>
      </dgm:prSet>
      <dgm:spPr/>
    </dgm:pt>
    <dgm:pt modelId="{4101F880-C239-E244-8CE8-786FC214EFC5}" type="pres">
      <dgm:prSet presAssocID="{DC18FF32-CC5A-41A6-BB01-C88F58EC4B3A}" presName="spaceBetweenRectangles" presStyleCnt="0"/>
      <dgm:spPr/>
    </dgm:pt>
    <dgm:pt modelId="{72648408-0753-D746-9C16-5AAB9FCB3DAB}" type="pres">
      <dgm:prSet presAssocID="{471092F0-A70B-44B0-B030-9102CBEC79EF}" presName="parentLin" presStyleCnt="0"/>
      <dgm:spPr/>
    </dgm:pt>
    <dgm:pt modelId="{0250303F-F6E3-0F44-8B7F-D8461472E9DF}" type="pres">
      <dgm:prSet presAssocID="{471092F0-A70B-44B0-B030-9102CBEC79EF}" presName="parentLeftMargin" presStyleLbl="node1" presStyleIdx="2" presStyleCnt="4"/>
      <dgm:spPr/>
    </dgm:pt>
    <dgm:pt modelId="{035F4D9E-AD11-C44F-9E00-4A735A6E5502}" type="pres">
      <dgm:prSet presAssocID="{471092F0-A70B-44B0-B030-9102CBEC79EF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D8CBABCE-3645-6441-B656-885624AC0D0B}" type="pres">
      <dgm:prSet presAssocID="{471092F0-A70B-44B0-B030-9102CBEC79EF}" presName="negativeSpace" presStyleCnt="0"/>
      <dgm:spPr/>
    </dgm:pt>
    <dgm:pt modelId="{D971C2E7-19F5-8A40-B00F-28C26889C27C}" type="pres">
      <dgm:prSet presAssocID="{471092F0-A70B-44B0-B030-9102CBEC79EF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60D99B05-32DE-2044-A66C-882BC61050AB}" type="presOf" srcId="{5D2B50B9-B338-45E3-A3FB-D3C5479480C1}" destId="{D971C2E7-19F5-8A40-B00F-28C26889C27C}" srcOrd="0" destOrd="0" presId="urn:microsoft.com/office/officeart/2005/8/layout/list1"/>
    <dgm:cxn modelId="{36E30A0A-113B-4E41-A872-D22AF32D17E8}" type="presOf" srcId="{471092F0-A70B-44B0-B030-9102CBEC79EF}" destId="{035F4D9E-AD11-C44F-9E00-4A735A6E5502}" srcOrd="1" destOrd="0" presId="urn:microsoft.com/office/officeart/2005/8/layout/list1"/>
    <dgm:cxn modelId="{6C79010C-CDA6-3140-A0CA-1F5C4DF4CCE0}" type="presOf" srcId="{9C738C06-1295-4B41-9352-C42D28E5FE3B}" destId="{D971C2E7-19F5-8A40-B00F-28C26889C27C}" srcOrd="0" destOrd="1" presId="urn:microsoft.com/office/officeart/2005/8/layout/list1"/>
    <dgm:cxn modelId="{3413210E-D75D-4F3D-A4E2-1E3A5407F425}" srcId="{E84C8C5A-B3BD-435C-8176-F7C65922D45B}" destId="{5CA5F27D-D51C-481D-938B-69662D04A2BA}" srcOrd="2" destOrd="0" parTransId="{5EB0AB60-8D34-4385-8A68-4BB5579F6D68}" sibTransId="{645EC150-E80D-4E2F-A948-21C2B33889BF}"/>
    <dgm:cxn modelId="{DC24480E-C40B-4899-AFB3-0BB7D5226825}" srcId="{60D068A3-6295-4562-A36E-8B5C17B1189E}" destId="{EB846108-0577-4622-81F4-6FBA2810D95A}" srcOrd="1" destOrd="0" parTransId="{75FCE6BE-3F21-4448-9368-193A9A3E828C}" sibTransId="{0A1E9C2B-D2F5-4492-ADAD-B7ABDD013AF8}"/>
    <dgm:cxn modelId="{C04F5E0E-CAB7-48B3-AB63-687C7562D5E4}" srcId="{471092F0-A70B-44B0-B030-9102CBEC79EF}" destId="{5D2B50B9-B338-45E3-A3FB-D3C5479480C1}" srcOrd="0" destOrd="0" parTransId="{E61C6C82-BA27-4544-BF2B-3C6F9A8722C4}" sibTransId="{572AEB3C-FC46-4C5A-AB1A-E96862A2593B}"/>
    <dgm:cxn modelId="{028D0D10-DBD8-4E3D-83FA-31E5B979A87C}" srcId="{E84C8C5A-B3BD-435C-8176-F7C65922D45B}" destId="{156C84EB-75A3-430F-AEAC-AD6B63B780BD}" srcOrd="1" destOrd="0" parTransId="{6E68E2F8-1400-48F9-8408-CFEDC305799C}" sibTransId="{7C1602A2-7904-4170-876B-1F20E914DAB7}"/>
    <dgm:cxn modelId="{B4FF6D10-6FB5-4856-831D-EC1C4D88A1DA}" srcId="{4A07BDDE-AAB4-421D-BB53-2F847FFAF30C}" destId="{BDE56D18-353D-4481-A2E4-F526F1F5A158}" srcOrd="2" destOrd="0" parTransId="{31FBC5C8-2CA8-4BA5-825F-C400F477F19C}" sibTransId="{64DC1B2E-8D58-49F3-B743-5041B237528A}"/>
    <dgm:cxn modelId="{D6144318-7ABB-884E-AC7A-F51947FA5EC2}" type="presOf" srcId="{78804048-BE12-4E95-89C8-22C8D729149A}" destId="{D971C2E7-19F5-8A40-B00F-28C26889C27C}" srcOrd="0" destOrd="2" presId="urn:microsoft.com/office/officeart/2005/8/layout/list1"/>
    <dgm:cxn modelId="{E1488736-A248-D94D-8143-26201E5AF5A5}" type="presOf" srcId="{E84C8C5A-B3BD-435C-8176-F7C65922D45B}" destId="{787D80BA-FDE4-E34B-B805-585CB2F90B92}" srcOrd="1" destOrd="0" presId="urn:microsoft.com/office/officeart/2005/8/layout/list1"/>
    <dgm:cxn modelId="{064D5337-9BFE-4181-B9A4-482F7B8EFA8A}" srcId="{4A07BDDE-AAB4-421D-BB53-2F847FFAF30C}" destId="{56B5DB39-19A9-4124-A74E-01357E2EA450}" srcOrd="1" destOrd="0" parTransId="{63FFA7F9-CA11-4B71-B836-9E2853357EA5}" sibTransId="{13FB3DC7-C15A-4802-94F6-2CF699A128FD}"/>
    <dgm:cxn modelId="{F3CECF44-5204-4105-81E2-9345400E89B7}" srcId="{60D068A3-6295-4562-A36E-8B5C17B1189E}" destId="{471092F0-A70B-44B0-B030-9102CBEC79EF}" srcOrd="3" destOrd="0" parTransId="{EC83FC47-4DA0-4B0D-A001-88F51E4B1350}" sibTransId="{4D222238-A7E0-430E-A6E3-DB5D38EC9E2C}"/>
    <dgm:cxn modelId="{919CB650-4911-EF4D-BDB7-16882299961C}" type="presOf" srcId="{C019758D-6941-4A5A-80A6-C06862AEF496}" destId="{881606A8-0EBF-BA4A-BFBB-BBC89C3ED450}" srcOrd="0" destOrd="3" presId="urn:microsoft.com/office/officeart/2005/8/layout/list1"/>
    <dgm:cxn modelId="{1D9CF156-8CAE-4540-9655-AB95BA736F94}" srcId="{4A07BDDE-AAB4-421D-BB53-2F847FFAF30C}" destId="{29E531E1-D201-4053-AC80-2876E8EA3D66}" srcOrd="0" destOrd="0" parTransId="{F139ED14-6728-4118-9EC2-EC5F01916257}" sibTransId="{0D2D21C8-E8AF-42E4-9EE8-B5E86509174C}"/>
    <dgm:cxn modelId="{6F64EC57-8183-114C-B152-8852B1E41B09}" type="presOf" srcId="{BDE56D18-353D-4481-A2E4-F526F1F5A158}" destId="{CF254C21-677F-AB41-B4E3-8C39E952094B}" srcOrd="0" destOrd="2" presId="urn:microsoft.com/office/officeart/2005/8/layout/list1"/>
    <dgm:cxn modelId="{70107D5B-C96F-5B48-94B6-CB2FB27CEB21}" type="presOf" srcId="{60D068A3-6295-4562-A36E-8B5C17B1189E}" destId="{6411AAC2-4DB4-5C4B-93AA-BB30B09AE28B}" srcOrd="0" destOrd="0" presId="urn:microsoft.com/office/officeart/2005/8/layout/list1"/>
    <dgm:cxn modelId="{B51EFE5B-85B0-4BB2-96FF-A8B61D2AE5D3}" srcId="{471092F0-A70B-44B0-B030-9102CBEC79EF}" destId="{78804048-BE12-4E95-89C8-22C8D729149A}" srcOrd="2" destOrd="0" parTransId="{ABA4CD1A-B671-465E-A549-E4DF2083A437}" sibTransId="{C2C0113B-95EB-4318-85A6-95D0A8635C74}"/>
    <dgm:cxn modelId="{A8E0785F-BA0F-45AD-B39C-C9310775B853}" srcId="{E84C8C5A-B3BD-435C-8176-F7C65922D45B}" destId="{F7BC5EED-7F83-4E3E-9093-0E19827D9ED6}" srcOrd="0" destOrd="0" parTransId="{7ED77FD3-40A1-4A71-BB43-4C5B4DC639A1}" sibTransId="{1A9BE940-4271-4B7F-A97E-8B65FDF692C7}"/>
    <dgm:cxn modelId="{9A846668-DF4E-0044-8178-58C24564C219}" type="presOf" srcId="{D2837C2A-348B-475A-8D93-38592E4BE77C}" destId="{B8FBDCCC-E23D-2447-B002-71CE0D1825F9}" srcOrd="0" destOrd="2" presId="urn:microsoft.com/office/officeart/2005/8/layout/list1"/>
    <dgm:cxn modelId="{68870A6E-AF10-D440-BD45-C66840633380}" type="presOf" srcId="{56B5DB39-19A9-4124-A74E-01357E2EA450}" destId="{CF254C21-677F-AB41-B4E3-8C39E952094B}" srcOrd="0" destOrd="1" presId="urn:microsoft.com/office/officeart/2005/8/layout/list1"/>
    <dgm:cxn modelId="{0BFC487B-87F8-9A4D-8B4E-BC33D6D2D435}" type="presOf" srcId="{156C84EB-75A3-430F-AEAC-AD6B63B780BD}" destId="{881606A8-0EBF-BA4A-BFBB-BBC89C3ED450}" srcOrd="0" destOrd="1" presId="urn:microsoft.com/office/officeart/2005/8/layout/list1"/>
    <dgm:cxn modelId="{3233528F-5E15-834C-9E06-7A0A9CD5A8F6}" type="presOf" srcId="{EB846108-0577-4622-81F4-6FBA2810D95A}" destId="{08F52F16-F404-5A46-8FEB-847F94A7CC50}" srcOrd="1" destOrd="0" presId="urn:microsoft.com/office/officeart/2005/8/layout/list1"/>
    <dgm:cxn modelId="{D3F98A93-3612-1F4D-AA7F-722F77937A59}" type="presOf" srcId="{A4F7E9E9-D01A-459F-AF99-2865216D0401}" destId="{B8FBDCCC-E23D-2447-B002-71CE0D1825F9}" srcOrd="0" destOrd="0" presId="urn:microsoft.com/office/officeart/2005/8/layout/list1"/>
    <dgm:cxn modelId="{C66F7395-A641-4062-8351-2168377B7A5D}" srcId="{EB846108-0577-4622-81F4-6FBA2810D95A}" destId="{A4F7E9E9-D01A-459F-AF99-2865216D0401}" srcOrd="0" destOrd="0" parTransId="{51327CE6-1D30-43B2-9B0B-BE69E5B44760}" sibTransId="{0FA22A16-22D6-40D6-B216-6E12FD66096C}"/>
    <dgm:cxn modelId="{FFCF229C-D8CB-4CD9-9D42-9B242AD1561D}" srcId="{60D068A3-6295-4562-A36E-8B5C17B1189E}" destId="{E84C8C5A-B3BD-435C-8176-F7C65922D45B}" srcOrd="2" destOrd="0" parTransId="{B7333155-4104-4D83-B727-B5E2C20802F0}" sibTransId="{DC18FF32-CC5A-41A6-BB01-C88F58EC4B3A}"/>
    <dgm:cxn modelId="{51A68E9F-D945-8B42-8B2B-662DD62C668B}" type="presOf" srcId="{29E531E1-D201-4053-AC80-2876E8EA3D66}" destId="{CF254C21-677F-AB41-B4E3-8C39E952094B}" srcOrd="0" destOrd="0" presId="urn:microsoft.com/office/officeart/2005/8/layout/list1"/>
    <dgm:cxn modelId="{B6DB84A9-1C03-F749-9D6E-1B2F1DE84F46}" type="presOf" srcId="{EB846108-0577-4622-81F4-6FBA2810D95A}" destId="{38CBE67C-3B11-CF47-8356-C0DF556032B1}" srcOrd="0" destOrd="0" presId="urn:microsoft.com/office/officeart/2005/8/layout/list1"/>
    <dgm:cxn modelId="{97FD88A9-F15B-F241-9102-324F92085966}" type="presOf" srcId="{F7BC5EED-7F83-4E3E-9093-0E19827D9ED6}" destId="{881606A8-0EBF-BA4A-BFBB-BBC89C3ED450}" srcOrd="0" destOrd="0" presId="urn:microsoft.com/office/officeart/2005/8/layout/list1"/>
    <dgm:cxn modelId="{908D28B0-E9C6-41D4-A574-55660789F540}" srcId="{EB846108-0577-4622-81F4-6FBA2810D95A}" destId="{D6049710-F129-4E4D-819A-16E621EA61FE}" srcOrd="1" destOrd="0" parTransId="{4E79811A-C170-4805-ABA1-B1195EFF8907}" sibTransId="{C8AF0B1E-913C-4C51-A8AC-EFA9CD7E5D2F}"/>
    <dgm:cxn modelId="{A85DA5B2-7013-4413-B8BB-A0276EC8D1CC}" srcId="{471092F0-A70B-44B0-B030-9102CBEC79EF}" destId="{9C738C06-1295-4B41-9352-C42D28E5FE3B}" srcOrd="1" destOrd="0" parTransId="{B3330213-A924-4C10-9772-DCEA802AAF2D}" sibTransId="{21977065-D5E1-432F-8B50-70D43540BFF1}"/>
    <dgm:cxn modelId="{00EAF5B9-F46D-9242-9F16-1E5DD9E101AF}" type="presOf" srcId="{4A07BDDE-AAB4-421D-BB53-2F847FFAF30C}" destId="{BD7A09D3-4D89-F24B-8C24-F28DDFC1FEB3}" srcOrd="0" destOrd="0" presId="urn:microsoft.com/office/officeart/2005/8/layout/list1"/>
    <dgm:cxn modelId="{1A676BBA-5A1D-8E48-A1EE-024AFF4ADFD4}" type="presOf" srcId="{4A07BDDE-AAB4-421D-BB53-2F847FFAF30C}" destId="{A37B4853-4D90-2B4E-A7A4-A50C78DE7355}" srcOrd="1" destOrd="0" presId="urn:microsoft.com/office/officeart/2005/8/layout/list1"/>
    <dgm:cxn modelId="{124877BD-F56B-45F3-A55F-8B25B68E5C65}" srcId="{60D068A3-6295-4562-A36E-8B5C17B1189E}" destId="{4A07BDDE-AAB4-421D-BB53-2F847FFAF30C}" srcOrd="0" destOrd="0" parTransId="{442779E0-9DE6-48BD-9180-7A8551C2439D}" sibTransId="{B8911687-D280-4373-96D5-DCCAEA3F481D}"/>
    <dgm:cxn modelId="{0EE442C5-602F-EC46-9460-EF79C33D1E8F}" type="presOf" srcId="{5CA5F27D-D51C-481D-938B-69662D04A2BA}" destId="{881606A8-0EBF-BA4A-BFBB-BBC89C3ED450}" srcOrd="0" destOrd="2" presId="urn:microsoft.com/office/officeart/2005/8/layout/list1"/>
    <dgm:cxn modelId="{79E319C8-F560-6347-8D4B-ECB311B87E4E}" type="presOf" srcId="{471092F0-A70B-44B0-B030-9102CBEC79EF}" destId="{0250303F-F6E3-0F44-8B7F-D8461472E9DF}" srcOrd="0" destOrd="0" presId="urn:microsoft.com/office/officeart/2005/8/layout/list1"/>
    <dgm:cxn modelId="{12E26BC9-734C-854B-9DEE-51C33AB780C7}" type="presOf" srcId="{E84C8C5A-B3BD-435C-8176-F7C65922D45B}" destId="{8460AAFA-E0E6-234A-A8EA-E872E72C55CE}" srcOrd="0" destOrd="0" presId="urn:microsoft.com/office/officeart/2005/8/layout/list1"/>
    <dgm:cxn modelId="{673B57E0-DE8B-41B4-94C1-20ACCD6423AC}" srcId="{E84C8C5A-B3BD-435C-8176-F7C65922D45B}" destId="{C019758D-6941-4A5A-80A6-C06862AEF496}" srcOrd="3" destOrd="0" parTransId="{77D545C2-7808-4842-84B9-431429A2EC20}" sibTransId="{800DBEE0-B124-41E3-BD36-8400D739E535}"/>
    <dgm:cxn modelId="{10251BF7-1BD6-2341-AAE7-D4DC70270816}" type="presOf" srcId="{D6049710-F129-4E4D-819A-16E621EA61FE}" destId="{B8FBDCCC-E23D-2447-B002-71CE0D1825F9}" srcOrd="0" destOrd="1" presId="urn:microsoft.com/office/officeart/2005/8/layout/list1"/>
    <dgm:cxn modelId="{BB2671F7-5948-4BAD-84E9-A84F6AB83FC7}" srcId="{EB846108-0577-4622-81F4-6FBA2810D95A}" destId="{D2837C2A-348B-475A-8D93-38592E4BE77C}" srcOrd="2" destOrd="0" parTransId="{549F7978-35EB-42CF-8848-B14BEE8709BC}" sibTransId="{47C645B1-1AA7-47EC-8E27-E9C3D35A00C2}"/>
    <dgm:cxn modelId="{F172F2E0-C5EE-0C40-B656-39795F11B022}" type="presParOf" srcId="{6411AAC2-4DB4-5C4B-93AA-BB30B09AE28B}" destId="{D363B660-B89B-914F-9839-6DDDD5B944AB}" srcOrd="0" destOrd="0" presId="urn:microsoft.com/office/officeart/2005/8/layout/list1"/>
    <dgm:cxn modelId="{B527444A-C9BD-E249-A367-B15A087185D4}" type="presParOf" srcId="{D363B660-B89B-914F-9839-6DDDD5B944AB}" destId="{BD7A09D3-4D89-F24B-8C24-F28DDFC1FEB3}" srcOrd="0" destOrd="0" presId="urn:microsoft.com/office/officeart/2005/8/layout/list1"/>
    <dgm:cxn modelId="{5FA2E397-EE17-414F-8AD0-C4EC844E6619}" type="presParOf" srcId="{D363B660-B89B-914F-9839-6DDDD5B944AB}" destId="{A37B4853-4D90-2B4E-A7A4-A50C78DE7355}" srcOrd="1" destOrd="0" presId="urn:microsoft.com/office/officeart/2005/8/layout/list1"/>
    <dgm:cxn modelId="{242F2E2C-1C62-9C42-A097-BAE3F91B6D8C}" type="presParOf" srcId="{6411AAC2-4DB4-5C4B-93AA-BB30B09AE28B}" destId="{419BF152-FE09-484F-B266-22777FB65EC0}" srcOrd="1" destOrd="0" presId="urn:microsoft.com/office/officeart/2005/8/layout/list1"/>
    <dgm:cxn modelId="{EA36CF6A-E874-7D4B-A351-FA9F5724E97C}" type="presParOf" srcId="{6411AAC2-4DB4-5C4B-93AA-BB30B09AE28B}" destId="{CF254C21-677F-AB41-B4E3-8C39E952094B}" srcOrd="2" destOrd="0" presId="urn:microsoft.com/office/officeart/2005/8/layout/list1"/>
    <dgm:cxn modelId="{4A4472E2-DB22-A640-8089-CBAACB1AAA84}" type="presParOf" srcId="{6411AAC2-4DB4-5C4B-93AA-BB30B09AE28B}" destId="{27DAAFC5-797C-9E47-948A-4F877DCB7161}" srcOrd="3" destOrd="0" presId="urn:microsoft.com/office/officeart/2005/8/layout/list1"/>
    <dgm:cxn modelId="{7FFBA4F0-DE52-A74C-8C33-4C68DEF6B35A}" type="presParOf" srcId="{6411AAC2-4DB4-5C4B-93AA-BB30B09AE28B}" destId="{D8F44FD9-4E50-CD4C-B272-E463950D846F}" srcOrd="4" destOrd="0" presId="urn:microsoft.com/office/officeart/2005/8/layout/list1"/>
    <dgm:cxn modelId="{75929A69-C9AD-124F-998A-4501177E0268}" type="presParOf" srcId="{D8F44FD9-4E50-CD4C-B272-E463950D846F}" destId="{38CBE67C-3B11-CF47-8356-C0DF556032B1}" srcOrd="0" destOrd="0" presId="urn:microsoft.com/office/officeart/2005/8/layout/list1"/>
    <dgm:cxn modelId="{8712B1D4-5F50-3E4B-8FE1-EA35B7D29F17}" type="presParOf" srcId="{D8F44FD9-4E50-CD4C-B272-E463950D846F}" destId="{08F52F16-F404-5A46-8FEB-847F94A7CC50}" srcOrd="1" destOrd="0" presId="urn:microsoft.com/office/officeart/2005/8/layout/list1"/>
    <dgm:cxn modelId="{C75ABBA2-24DC-CD49-AA3E-148BDAF723CB}" type="presParOf" srcId="{6411AAC2-4DB4-5C4B-93AA-BB30B09AE28B}" destId="{68EE8167-1D28-3447-913B-7EA2FAA9D62F}" srcOrd="5" destOrd="0" presId="urn:microsoft.com/office/officeart/2005/8/layout/list1"/>
    <dgm:cxn modelId="{56AA9807-551C-F645-B15E-B5B403A17ED4}" type="presParOf" srcId="{6411AAC2-4DB4-5C4B-93AA-BB30B09AE28B}" destId="{B8FBDCCC-E23D-2447-B002-71CE0D1825F9}" srcOrd="6" destOrd="0" presId="urn:microsoft.com/office/officeart/2005/8/layout/list1"/>
    <dgm:cxn modelId="{B2ACE0B7-4BBD-A640-92B9-3385CEC12154}" type="presParOf" srcId="{6411AAC2-4DB4-5C4B-93AA-BB30B09AE28B}" destId="{ECD57422-9188-EB4F-9E4B-75E64889CA0F}" srcOrd="7" destOrd="0" presId="urn:microsoft.com/office/officeart/2005/8/layout/list1"/>
    <dgm:cxn modelId="{2F3775CE-0EDC-4C44-A0EA-8CCB76CF5E6B}" type="presParOf" srcId="{6411AAC2-4DB4-5C4B-93AA-BB30B09AE28B}" destId="{75000C1B-DA11-9E4E-B90A-6F1136018E43}" srcOrd="8" destOrd="0" presId="urn:microsoft.com/office/officeart/2005/8/layout/list1"/>
    <dgm:cxn modelId="{07EC4060-F761-C148-9968-6FBC3C962E8A}" type="presParOf" srcId="{75000C1B-DA11-9E4E-B90A-6F1136018E43}" destId="{8460AAFA-E0E6-234A-A8EA-E872E72C55CE}" srcOrd="0" destOrd="0" presId="urn:microsoft.com/office/officeart/2005/8/layout/list1"/>
    <dgm:cxn modelId="{047CA31E-8996-9D40-B219-FE6C90F672E8}" type="presParOf" srcId="{75000C1B-DA11-9E4E-B90A-6F1136018E43}" destId="{787D80BA-FDE4-E34B-B805-585CB2F90B92}" srcOrd="1" destOrd="0" presId="urn:microsoft.com/office/officeart/2005/8/layout/list1"/>
    <dgm:cxn modelId="{612973F8-508A-5746-8519-15F6C9631D92}" type="presParOf" srcId="{6411AAC2-4DB4-5C4B-93AA-BB30B09AE28B}" destId="{AF0A2490-B036-674C-BF03-A54030131CE3}" srcOrd="9" destOrd="0" presId="urn:microsoft.com/office/officeart/2005/8/layout/list1"/>
    <dgm:cxn modelId="{C88C1B77-D063-8C42-B2C7-F155BFDAAD27}" type="presParOf" srcId="{6411AAC2-4DB4-5C4B-93AA-BB30B09AE28B}" destId="{881606A8-0EBF-BA4A-BFBB-BBC89C3ED450}" srcOrd="10" destOrd="0" presId="urn:microsoft.com/office/officeart/2005/8/layout/list1"/>
    <dgm:cxn modelId="{740CF2E1-8A58-DE4C-9FFA-25A3EDC8D90A}" type="presParOf" srcId="{6411AAC2-4DB4-5C4B-93AA-BB30B09AE28B}" destId="{4101F880-C239-E244-8CE8-786FC214EFC5}" srcOrd="11" destOrd="0" presId="urn:microsoft.com/office/officeart/2005/8/layout/list1"/>
    <dgm:cxn modelId="{A16C4A8F-A70E-0E45-8152-D4AE97B6EF36}" type="presParOf" srcId="{6411AAC2-4DB4-5C4B-93AA-BB30B09AE28B}" destId="{72648408-0753-D746-9C16-5AAB9FCB3DAB}" srcOrd="12" destOrd="0" presId="urn:microsoft.com/office/officeart/2005/8/layout/list1"/>
    <dgm:cxn modelId="{4A0403FE-9748-5745-9E6A-6BE4D6CB035D}" type="presParOf" srcId="{72648408-0753-D746-9C16-5AAB9FCB3DAB}" destId="{0250303F-F6E3-0F44-8B7F-D8461472E9DF}" srcOrd="0" destOrd="0" presId="urn:microsoft.com/office/officeart/2005/8/layout/list1"/>
    <dgm:cxn modelId="{E9446FDC-C3CC-6D44-A1B5-D6BC974748DE}" type="presParOf" srcId="{72648408-0753-D746-9C16-5AAB9FCB3DAB}" destId="{035F4D9E-AD11-C44F-9E00-4A735A6E5502}" srcOrd="1" destOrd="0" presId="urn:microsoft.com/office/officeart/2005/8/layout/list1"/>
    <dgm:cxn modelId="{62B211F6-F213-A843-A320-CD514FCC132C}" type="presParOf" srcId="{6411AAC2-4DB4-5C4B-93AA-BB30B09AE28B}" destId="{D8CBABCE-3645-6441-B656-885624AC0D0B}" srcOrd="13" destOrd="0" presId="urn:microsoft.com/office/officeart/2005/8/layout/list1"/>
    <dgm:cxn modelId="{0627E13F-B5FD-DF4A-A4CA-09C2B9F4C788}" type="presParOf" srcId="{6411AAC2-4DB4-5C4B-93AA-BB30B09AE28B}" destId="{D971C2E7-19F5-8A40-B00F-28C26889C27C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23D1F34-7590-41AE-B574-2843AEE2F459}" type="doc">
      <dgm:prSet loTypeId="urn:microsoft.com/office/officeart/2005/8/layout/vList5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CEDE70AE-507E-451E-B058-5A8D5AFBFD62}">
      <dgm:prSet custT="1"/>
      <dgm:spPr/>
      <dgm:t>
        <a:bodyPr/>
        <a:lstStyle/>
        <a:p>
          <a:r>
            <a:rPr lang="en-US" sz="1200" dirty="0" err="1"/>
            <a:t>Başlangıcında</a:t>
          </a:r>
          <a:r>
            <a:rPr lang="en-US" sz="1200" dirty="0"/>
            <a:t> </a:t>
          </a:r>
          <a:r>
            <a:rPr lang="en-US" sz="1200" dirty="0" err="1"/>
            <a:t>konvansiyonel</a:t>
          </a:r>
          <a:r>
            <a:rPr lang="en-US" sz="1200" dirty="0"/>
            <a:t> </a:t>
          </a:r>
          <a:r>
            <a:rPr lang="en-US" sz="1200" dirty="0" err="1"/>
            <a:t>sitogenetik</a:t>
          </a:r>
          <a:r>
            <a:rPr lang="en-US" sz="1200" dirty="0"/>
            <a:t> </a:t>
          </a:r>
          <a:r>
            <a:rPr lang="en-US" sz="1200" dirty="0" err="1"/>
            <a:t>ile</a:t>
          </a:r>
          <a:r>
            <a:rPr lang="en-US" sz="1200" dirty="0"/>
            <a:t> %30-50, </a:t>
          </a:r>
          <a:r>
            <a:rPr lang="en-US" sz="1200" dirty="0" err="1"/>
            <a:t>ileri</a:t>
          </a:r>
          <a:r>
            <a:rPr lang="en-US" sz="1200" dirty="0"/>
            <a:t> </a:t>
          </a:r>
          <a:r>
            <a:rPr lang="en-US" sz="1200" dirty="0" err="1"/>
            <a:t>evrede</a:t>
          </a:r>
          <a:r>
            <a:rPr lang="en-US" sz="1200" dirty="0"/>
            <a:t> FISH </a:t>
          </a:r>
          <a:r>
            <a:rPr lang="en-US" sz="1200" dirty="0" err="1"/>
            <a:t>ile</a:t>
          </a:r>
          <a:r>
            <a:rPr lang="en-US" sz="1200" dirty="0"/>
            <a:t> % 90 </a:t>
          </a:r>
          <a:r>
            <a:rPr lang="en-US" sz="1200" dirty="0" err="1"/>
            <a:t>vakada</a:t>
          </a:r>
          <a:r>
            <a:rPr lang="en-US" sz="1200" dirty="0"/>
            <a:t> </a:t>
          </a:r>
          <a:r>
            <a:rPr lang="en-US" sz="1200" dirty="0" err="1"/>
            <a:t>kromozom</a:t>
          </a:r>
          <a:r>
            <a:rPr lang="en-US" sz="1200" dirty="0"/>
            <a:t> </a:t>
          </a:r>
          <a:r>
            <a:rPr lang="en-US" sz="1050" dirty="0" err="1"/>
            <a:t>anomalisi</a:t>
          </a:r>
          <a:r>
            <a:rPr lang="en-US" sz="1200" dirty="0"/>
            <a:t> </a:t>
          </a:r>
          <a:r>
            <a:rPr lang="en-US" sz="1200" dirty="0" err="1"/>
            <a:t>tespit</a:t>
          </a:r>
          <a:r>
            <a:rPr lang="en-US" sz="1200" dirty="0"/>
            <a:t> </a:t>
          </a:r>
          <a:r>
            <a:rPr lang="en-US" sz="1200" dirty="0" err="1"/>
            <a:t>edilir</a:t>
          </a:r>
          <a:r>
            <a:rPr lang="en-US" sz="1200" dirty="0"/>
            <a:t>.</a:t>
          </a:r>
        </a:p>
      </dgm:t>
    </dgm:pt>
    <dgm:pt modelId="{98B8EDEC-BA9C-4BBB-94B2-7D7D78365FFA}" type="parTrans" cxnId="{7866CDC4-8DB4-4378-9E13-6F597B237BC2}">
      <dgm:prSet/>
      <dgm:spPr/>
      <dgm:t>
        <a:bodyPr/>
        <a:lstStyle/>
        <a:p>
          <a:endParaRPr lang="en-US" sz="2000"/>
        </a:p>
      </dgm:t>
    </dgm:pt>
    <dgm:pt modelId="{60948776-D068-405D-8EB0-88188FB784B6}" type="sibTrans" cxnId="{7866CDC4-8DB4-4378-9E13-6F597B237BC2}">
      <dgm:prSet/>
      <dgm:spPr/>
      <dgm:t>
        <a:bodyPr/>
        <a:lstStyle/>
        <a:p>
          <a:endParaRPr lang="en-US" sz="2000"/>
        </a:p>
      </dgm:t>
    </dgm:pt>
    <dgm:pt modelId="{2603FD4B-5025-46B1-A1FA-F748E192F3D9}">
      <dgm:prSet custT="1"/>
      <dgm:spPr/>
      <dgm:t>
        <a:bodyPr/>
        <a:lstStyle/>
        <a:p>
          <a:r>
            <a:rPr lang="en-US" sz="1400"/>
            <a:t>En sık görülen hiperdiploidi, iyi prognostik göstergedir</a:t>
          </a:r>
        </a:p>
      </dgm:t>
    </dgm:pt>
    <dgm:pt modelId="{11C4F068-4569-43DD-931E-EB824ED3818C}" type="parTrans" cxnId="{81020D79-36D1-4416-B1AB-87EFAF604711}">
      <dgm:prSet/>
      <dgm:spPr/>
      <dgm:t>
        <a:bodyPr/>
        <a:lstStyle/>
        <a:p>
          <a:endParaRPr lang="en-US" sz="2000"/>
        </a:p>
      </dgm:t>
    </dgm:pt>
    <dgm:pt modelId="{75D8726E-73DE-4E28-A6A2-1FBA1B3ADB95}" type="sibTrans" cxnId="{81020D79-36D1-4416-B1AB-87EFAF604711}">
      <dgm:prSet/>
      <dgm:spPr/>
      <dgm:t>
        <a:bodyPr/>
        <a:lstStyle/>
        <a:p>
          <a:endParaRPr lang="en-US" sz="2000"/>
        </a:p>
      </dgm:t>
    </dgm:pt>
    <dgm:pt modelId="{06249C30-C622-4F90-92EA-9895FD5F4700}">
      <dgm:prSet custT="1"/>
      <dgm:spPr/>
      <dgm:t>
        <a:bodyPr/>
        <a:lstStyle/>
        <a:p>
          <a:r>
            <a:rPr lang="en-US" sz="1400"/>
            <a:t>14q32 bölgesi translokasyonları (25&gt; gen)</a:t>
          </a:r>
        </a:p>
      </dgm:t>
    </dgm:pt>
    <dgm:pt modelId="{E787C680-9FEA-496B-A043-40C52D342D1E}" type="parTrans" cxnId="{777CF2C2-E909-438C-8D34-5C59590C2802}">
      <dgm:prSet/>
      <dgm:spPr/>
      <dgm:t>
        <a:bodyPr/>
        <a:lstStyle/>
        <a:p>
          <a:endParaRPr lang="en-US" sz="2000"/>
        </a:p>
      </dgm:t>
    </dgm:pt>
    <dgm:pt modelId="{4B78E95D-9E5B-4E0F-8539-243FB7BE4E57}" type="sibTrans" cxnId="{777CF2C2-E909-438C-8D34-5C59590C2802}">
      <dgm:prSet/>
      <dgm:spPr/>
      <dgm:t>
        <a:bodyPr/>
        <a:lstStyle/>
        <a:p>
          <a:endParaRPr lang="en-US" sz="2000"/>
        </a:p>
      </dgm:t>
    </dgm:pt>
    <dgm:pt modelId="{7580D9C3-E7A6-44AE-AF99-F721D9CBB787}">
      <dgm:prSet custT="1"/>
      <dgm:spPr/>
      <dgm:t>
        <a:bodyPr/>
        <a:lstStyle/>
        <a:p>
          <a:r>
            <a:rPr lang="en-US" sz="1200" b="0" i="1"/>
            <a:t>t(11;14)(q13;q32) ,20%, cyclin D1, iyi prognostik</a:t>
          </a:r>
          <a:endParaRPr lang="en-US" sz="1200"/>
        </a:p>
      </dgm:t>
    </dgm:pt>
    <dgm:pt modelId="{7408F7D9-9729-49D5-B567-2A607A690B0B}" type="parTrans" cxnId="{76D8A8D1-B088-490C-8322-F97EF9F7602C}">
      <dgm:prSet/>
      <dgm:spPr/>
      <dgm:t>
        <a:bodyPr/>
        <a:lstStyle/>
        <a:p>
          <a:endParaRPr lang="en-US" sz="2000"/>
        </a:p>
      </dgm:t>
    </dgm:pt>
    <dgm:pt modelId="{78F47676-7E59-4FD7-B149-A205C3C0DDCD}" type="sibTrans" cxnId="{76D8A8D1-B088-490C-8322-F97EF9F7602C}">
      <dgm:prSet/>
      <dgm:spPr/>
      <dgm:t>
        <a:bodyPr/>
        <a:lstStyle/>
        <a:p>
          <a:endParaRPr lang="en-US" sz="2000"/>
        </a:p>
      </dgm:t>
    </dgm:pt>
    <dgm:pt modelId="{5A97E008-406F-47A6-8440-F3029CD6C9CB}">
      <dgm:prSet custT="1"/>
      <dgm:spPr/>
      <dgm:t>
        <a:bodyPr/>
        <a:lstStyle/>
        <a:p>
          <a:r>
            <a:rPr lang="en-US" sz="1200" b="0" i="1"/>
            <a:t>t(4;14)(p16;q32), FGFR3 ve MM SET, kötü,13q ile sık</a:t>
          </a:r>
          <a:endParaRPr lang="en-US" sz="1200"/>
        </a:p>
      </dgm:t>
    </dgm:pt>
    <dgm:pt modelId="{1E3AFF2A-BBE6-4F42-9919-F8A31D96F103}" type="parTrans" cxnId="{A39927E5-F484-4BFD-93ED-E3EBD85EE5F5}">
      <dgm:prSet/>
      <dgm:spPr/>
      <dgm:t>
        <a:bodyPr/>
        <a:lstStyle/>
        <a:p>
          <a:endParaRPr lang="en-US" sz="2000"/>
        </a:p>
      </dgm:t>
    </dgm:pt>
    <dgm:pt modelId="{72303E78-6A5D-4E65-898F-CEF33F8A0D2D}" type="sibTrans" cxnId="{A39927E5-F484-4BFD-93ED-E3EBD85EE5F5}">
      <dgm:prSet/>
      <dgm:spPr/>
      <dgm:t>
        <a:bodyPr/>
        <a:lstStyle/>
        <a:p>
          <a:endParaRPr lang="en-US" sz="2000"/>
        </a:p>
      </dgm:t>
    </dgm:pt>
    <dgm:pt modelId="{1E1EACDB-362F-41C9-AD8A-6DAE48DEE574}">
      <dgm:prSet custT="1"/>
      <dgm:spPr/>
      <dgm:t>
        <a:bodyPr/>
        <a:lstStyle/>
        <a:p>
          <a:r>
            <a:rPr lang="en-US" sz="1200" b="0"/>
            <a:t>t(14;16)(q32;q23), %5, </a:t>
          </a:r>
          <a:r>
            <a:rPr lang="en-US" sz="1200" b="0" i="1"/>
            <a:t>c-maf geni, kötü </a:t>
          </a:r>
          <a:endParaRPr lang="en-US" sz="1200"/>
        </a:p>
      </dgm:t>
    </dgm:pt>
    <dgm:pt modelId="{D42E09D9-3C17-4FFC-81B9-F134580F5D7D}" type="parTrans" cxnId="{462649B0-8B70-4170-ACF6-80524A420746}">
      <dgm:prSet/>
      <dgm:spPr/>
      <dgm:t>
        <a:bodyPr/>
        <a:lstStyle/>
        <a:p>
          <a:endParaRPr lang="en-US" sz="2000"/>
        </a:p>
      </dgm:t>
    </dgm:pt>
    <dgm:pt modelId="{546D56DB-FD5A-49CB-984B-3BFA43579726}" type="sibTrans" cxnId="{462649B0-8B70-4170-ACF6-80524A420746}">
      <dgm:prSet/>
      <dgm:spPr/>
      <dgm:t>
        <a:bodyPr/>
        <a:lstStyle/>
        <a:p>
          <a:endParaRPr lang="en-US" sz="2000"/>
        </a:p>
      </dgm:t>
    </dgm:pt>
    <dgm:pt modelId="{5C405330-28F8-42DA-8E14-5315D8AF8532}">
      <dgm:prSet custT="1"/>
      <dgm:spPr/>
      <dgm:t>
        <a:bodyPr/>
        <a:lstStyle/>
        <a:p>
          <a:r>
            <a:rPr lang="en-US" sz="1200" b="0" i="1"/>
            <a:t>%20 vakada diğer partnerler</a:t>
          </a:r>
          <a:endParaRPr lang="en-US" sz="1200"/>
        </a:p>
      </dgm:t>
    </dgm:pt>
    <dgm:pt modelId="{8F587F34-1A87-47DA-AE04-12795BE2FA28}" type="parTrans" cxnId="{DA854CBE-63AB-4CD4-BEE9-1545EF1E9B2E}">
      <dgm:prSet/>
      <dgm:spPr/>
      <dgm:t>
        <a:bodyPr/>
        <a:lstStyle/>
        <a:p>
          <a:endParaRPr lang="en-US" sz="2000"/>
        </a:p>
      </dgm:t>
    </dgm:pt>
    <dgm:pt modelId="{E284663D-30EB-43DD-9D64-A2E8FEF148D9}" type="sibTrans" cxnId="{DA854CBE-63AB-4CD4-BEE9-1545EF1E9B2E}">
      <dgm:prSet/>
      <dgm:spPr/>
      <dgm:t>
        <a:bodyPr/>
        <a:lstStyle/>
        <a:p>
          <a:endParaRPr lang="en-US" sz="2000"/>
        </a:p>
      </dgm:t>
    </dgm:pt>
    <dgm:pt modelId="{D591087A-7DD3-444B-8650-A1BFAE62A574}">
      <dgm:prSet custT="1"/>
      <dgm:spPr/>
      <dgm:t>
        <a:bodyPr/>
        <a:lstStyle/>
        <a:p>
          <a:r>
            <a:rPr lang="en-US" sz="1400"/>
            <a:t>17p delesyonu, kötü prognostik</a:t>
          </a:r>
        </a:p>
      </dgm:t>
    </dgm:pt>
    <dgm:pt modelId="{1C439D1D-426E-4138-ACAD-0C1617AE3636}" type="parTrans" cxnId="{D20E5FD2-FD63-4D8E-A5CF-EADBB26650F8}">
      <dgm:prSet/>
      <dgm:spPr/>
      <dgm:t>
        <a:bodyPr/>
        <a:lstStyle/>
        <a:p>
          <a:endParaRPr lang="en-US" sz="2000"/>
        </a:p>
      </dgm:t>
    </dgm:pt>
    <dgm:pt modelId="{3C668015-810B-4DE8-85C3-46118031C850}" type="sibTrans" cxnId="{D20E5FD2-FD63-4D8E-A5CF-EADBB26650F8}">
      <dgm:prSet/>
      <dgm:spPr/>
      <dgm:t>
        <a:bodyPr/>
        <a:lstStyle/>
        <a:p>
          <a:endParaRPr lang="en-US" sz="2000"/>
        </a:p>
      </dgm:t>
    </dgm:pt>
    <dgm:pt modelId="{B5EE85F5-D894-466E-8A71-53C9EA93695C}">
      <dgm:prSet custT="1"/>
      <dgm:spPr/>
      <dgm:t>
        <a:bodyPr/>
        <a:lstStyle/>
        <a:p>
          <a:r>
            <a:rPr lang="en-US" sz="1400"/>
            <a:t>13q delesyonu %20 (karyotip ile), kötü prognostik</a:t>
          </a:r>
        </a:p>
      </dgm:t>
    </dgm:pt>
    <dgm:pt modelId="{FA10EEC5-DDE5-4277-BB12-863C5EDB4795}" type="parTrans" cxnId="{6E1C10EF-6F53-47FB-A718-41BA8A8DB379}">
      <dgm:prSet/>
      <dgm:spPr/>
      <dgm:t>
        <a:bodyPr/>
        <a:lstStyle/>
        <a:p>
          <a:endParaRPr lang="en-US" sz="2000"/>
        </a:p>
      </dgm:t>
    </dgm:pt>
    <dgm:pt modelId="{7C2D683D-BAEA-43B1-867A-CBDD3797CB86}" type="sibTrans" cxnId="{6E1C10EF-6F53-47FB-A718-41BA8A8DB379}">
      <dgm:prSet/>
      <dgm:spPr/>
      <dgm:t>
        <a:bodyPr/>
        <a:lstStyle/>
        <a:p>
          <a:endParaRPr lang="en-US" sz="2000"/>
        </a:p>
      </dgm:t>
    </dgm:pt>
    <dgm:pt modelId="{11ABC46A-56C2-AC4B-8FA6-B662E79E843C}" type="pres">
      <dgm:prSet presAssocID="{123D1F34-7590-41AE-B574-2843AEE2F459}" presName="Name0" presStyleCnt="0">
        <dgm:presLayoutVars>
          <dgm:dir/>
          <dgm:animLvl val="lvl"/>
          <dgm:resizeHandles val="exact"/>
        </dgm:presLayoutVars>
      </dgm:prSet>
      <dgm:spPr/>
    </dgm:pt>
    <dgm:pt modelId="{123F3470-A6D5-6842-8B0B-1296BEE9F86C}" type="pres">
      <dgm:prSet presAssocID="{CEDE70AE-507E-451E-B058-5A8D5AFBFD62}" presName="linNode" presStyleCnt="0"/>
      <dgm:spPr/>
    </dgm:pt>
    <dgm:pt modelId="{5AD3E5B0-5B00-F649-ACE2-6B4DF55BB28D}" type="pres">
      <dgm:prSet presAssocID="{CEDE70AE-507E-451E-B058-5A8D5AFBFD62}" presName="parentText" presStyleLbl="node1" presStyleIdx="0" presStyleCnt="5">
        <dgm:presLayoutVars>
          <dgm:chMax val="1"/>
          <dgm:bulletEnabled val="1"/>
        </dgm:presLayoutVars>
      </dgm:prSet>
      <dgm:spPr/>
    </dgm:pt>
    <dgm:pt modelId="{3D069D28-CCDC-2B45-8536-B7D188E88ED3}" type="pres">
      <dgm:prSet presAssocID="{60948776-D068-405D-8EB0-88188FB784B6}" presName="sp" presStyleCnt="0"/>
      <dgm:spPr/>
    </dgm:pt>
    <dgm:pt modelId="{96E42C2B-AAF4-EF41-B760-8B9DFE96A799}" type="pres">
      <dgm:prSet presAssocID="{2603FD4B-5025-46B1-A1FA-F748E192F3D9}" presName="linNode" presStyleCnt="0"/>
      <dgm:spPr/>
    </dgm:pt>
    <dgm:pt modelId="{371ADAA7-7291-5A46-9703-284E9527BEFF}" type="pres">
      <dgm:prSet presAssocID="{2603FD4B-5025-46B1-A1FA-F748E192F3D9}" presName="parentText" presStyleLbl="node1" presStyleIdx="1" presStyleCnt="5">
        <dgm:presLayoutVars>
          <dgm:chMax val="1"/>
          <dgm:bulletEnabled val="1"/>
        </dgm:presLayoutVars>
      </dgm:prSet>
      <dgm:spPr/>
    </dgm:pt>
    <dgm:pt modelId="{CCF8741C-7451-2542-BDE5-1E6D611CC00B}" type="pres">
      <dgm:prSet presAssocID="{75D8726E-73DE-4E28-A6A2-1FBA1B3ADB95}" presName="sp" presStyleCnt="0"/>
      <dgm:spPr/>
    </dgm:pt>
    <dgm:pt modelId="{F65D8F17-1425-2D45-925C-4AC57AD38FDE}" type="pres">
      <dgm:prSet presAssocID="{06249C30-C622-4F90-92EA-9895FD5F4700}" presName="linNode" presStyleCnt="0"/>
      <dgm:spPr/>
    </dgm:pt>
    <dgm:pt modelId="{F44C6CA3-87F6-0B4A-9E3D-A0A353035D48}" type="pres">
      <dgm:prSet presAssocID="{06249C30-C622-4F90-92EA-9895FD5F4700}" presName="parentText" presStyleLbl="node1" presStyleIdx="2" presStyleCnt="5">
        <dgm:presLayoutVars>
          <dgm:chMax val="1"/>
          <dgm:bulletEnabled val="1"/>
        </dgm:presLayoutVars>
      </dgm:prSet>
      <dgm:spPr/>
    </dgm:pt>
    <dgm:pt modelId="{85045FC3-B696-184D-B153-8107D98DA85E}" type="pres">
      <dgm:prSet presAssocID="{06249C30-C622-4F90-92EA-9895FD5F4700}" presName="descendantText" presStyleLbl="alignAccFollowNode1" presStyleIdx="0" presStyleCnt="1">
        <dgm:presLayoutVars>
          <dgm:bulletEnabled val="1"/>
        </dgm:presLayoutVars>
      </dgm:prSet>
      <dgm:spPr/>
    </dgm:pt>
    <dgm:pt modelId="{80821FAC-965F-2649-A03D-5775EB8B795E}" type="pres">
      <dgm:prSet presAssocID="{4B78E95D-9E5B-4E0F-8539-243FB7BE4E57}" presName="sp" presStyleCnt="0"/>
      <dgm:spPr/>
    </dgm:pt>
    <dgm:pt modelId="{A8D2DC25-3CB5-9E48-9BE4-32156267B674}" type="pres">
      <dgm:prSet presAssocID="{D591087A-7DD3-444B-8650-A1BFAE62A574}" presName="linNode" presStyleCnt="0"/>
      <dgm:spPr/>
    </dgm:pt>
    <dgm:pt modelId="{5D7BDAFB-7D78-F549-A7F4-97B7FED1C48C}" type="pres">
      <dgm:prSet presAssocID="{D591087A-7DD3-444B-8650-A1BFAE62A574}" presName="parentText" presStyleLbl="node1" presStyleIdx="3" presStyleCnt="5">
        <dgm:presLayoutVars>
          <dgm:chMax val="1"/>
          <dgm:bulletEnabled val="1"/>
        </dgm:presLayoutVars>
      </dgm:prSet>
      <dgm:spPr/>
    </dgm:pt>
    <dgm:pt modelId="{C4AF7969-1F2E-9149-AC98-6B5C83ECE4DD}" type="pres">
      <dgm:prSet presAssocID="{3C668015-810B-4DE8-85C3-46118031C850}" presName="sp" presStyleCnt="0"/>
      <dgm:spPr/>
    </dgm:pt>
    <dgm:pt modelId="{5F8FFF39-5BBF-4144-BEC4-FDD0A92A0AA3}" type="pres">
      <dgm:prSet presAssocID="{B5EE85F5-D894-466E-8A71-53C9EA93695C}" presName="linNode" presStyleCnt="0"/>
      <dgm:spPr/>
    </dgm:pt>
    <dgm:pt modelId="{DD4FA648-74EE-2E4A-9753-F9B2C1DB85C5}" type="pres">
      <dgm:prSet presAssocID="{B5EE85F5-D894-466E-8A71-53C9EA93695C}" presName="parentText" presStyleLbl="node1" presStyleIdx="4" presStyleCnt="5">
        <dgm:presLayoutVars>
          <dgm:chMax val="1"/>
          <dgm:bulletEnabled val="1"/>
        </dgm:presLayoutVars>
      </dgm:prSet>
      <dgm:spPr/>
    </dgm:pt>
  </dgm:ptLst>
  <dgm:cxnLst>
    <dgm:cxn modelId="{6D4B3201-E25B-1545-A64D-F992640D17D1}" type="presOf" srcId="{2603FD4B-5025-46B1-A1FA-F748E192F3D9}" destId="{371ADAA7-7291-5A46-9703-284E9527BEFF}" srcOrd="0" destOrd="0" presId="urn:microsoft.com/office/officeart/2005/8/layout/vList5"/>
    <dgm:cxn modelId="{69017405-3163-F447-A51E-67C19466B871}" type="presOf" srcId="{5A97E008-406F-47A6-8440-F3029CD6C9CB}" destId="{85045FC3-B696-184D-B153-8107D98DA85E}" srcOrd="0" destOrd="1" presId="urn:microsoft.com/office/officeart/2005/8/layout/vList5"/>
    <dgm:cxn modelId="{249EEA17-9200-3849-BB10-D50B101F79C9}" type="presOf" srcId="{D591087A-7DD3-444B-8650-A1BFAE62A574}" destId="{5D7BDAFB-7D78-F549-A7F4-97B7FED1C48C}" srcOrd="0" destOrd="0" presId="urn:microsoft.com/office/officeart/2005/8/layout/vList5"/>
    <dgm:cxn modelId="{C1DFA61F-6EE6-A34C-B1DE-C9936152BBCE}" type="presOf" srcId="{06249C30-C622-4F90-92EA-9895FD5F4700}" destId="{F44C6CA3-87F6-0B4A-9E3D-A0A353035D48}" srcOrd="0" destOrd="0" presId="urn:microsoft.com/office/officeart/2005/8/layout/vList5"/>
    <dgm:cxn modelId="{208B2366-EC0A-4043-BFEF-12BCC214A21A}" type="presOf" srcId="{7580D9C3-E7A6-44AE-AF99-F721D9CBB787}" destId="{85045FC3-B696-184D-B153-8107D98DA85E}" srcOrd="0" destOrd="0" presId="urn:microsoft.com/office/officeart/2005/8/layout/vList5"/>
    <dgm:cxn modelId="{81020D79-36D1-4416-B1AB-87EFAF604711}" srcId="{123D1F34-7590-41AE-B574-2843AEE2F459}" destId="{2603FD4B-5025-46B1-A1FA-F748E192F3D9}" srcOrd="1" destOrd="0" parTransId="{11C4F068-4569-43DD-931E-EB824ED3818C}" sibTransId="{75D8726E-73DE-4E28-A6A2-1FBA1B3ADB95}"/>
    <dgm:cxn modelId="{B232228B-5E94-684B-84F9-A8F808202281}" type="presOf" srcId="{CEDE70AE-507E-451E-B058-5A8D5AFBFD62}" destId="{5AD3E5B0-5B00-F649-ACE2-6B4DF55BB28D}" srcOrd="0" destOrd="0" presId="urn:microsoft.com/office/officeart/2005/8/layout/vList5"/>
    <dgm:cxn modelId="{2A696DA1-30F6-2248-B624-8C7B2FCBCA8F}" type="presOf" srcId="{5C405330-28F8-42DA-8E14-5315D8AF8532}" destId="{85045FC3-B696-184D-B153-8107D98DA85E}" srcOrd="0" destOrd="3" presId="urn:microsoft.com/office/officeart/2005/8/layout/vList5"/>
    <dgm:cxn modelId="{D2D9AAA3-B73E-6444-B5A4-152D42DD5B5F}" type="presOf" srcId="{1E1EACDB-362F-41C9-AD8A-6DAE48DEE574}" destId="{85045FC3-B696-184D-B153-8107D98DA85E}" srcOrd="0" destOrd="2" presId="urn:microsoft.com/office/officeart/2005/8/layout/vList5"/>
    <dgm:cxn modelId="{462649B0-8B70-4170-ACF6-80524A420746}" srcId="{06249C30-C622-4F90-92EA-9895FD5F4700}" destId="{1E1EACDB-362F-41C9-AD8A-6DAE48DEE574}" srcOrd="2" destOrd="0" parTransId="{D42E09D9-3C17-4FFC-81B9-F134580F5D7D}" sibTransId="{546D56DB-FD5A-49CB-984B-3BFA43579726}"/>
    <dgm:cxn modelId="{DA854CBE-63AB-4CD4-BEE9-1545EF1E9B2E}" srcId="{06249C30-C622-4F90-92EA-9895FD5F4700}" destId="{5C405330-28F8-42DA-8E14-5315D8AF8532}" srcOrd="3" destOrd="0" parTransId="{8F587F34-1A87-47DA-AE04-12795BE2FA28}" sibTransId="{E284663D-30EB-43DD-9D64-A2E8FEF148D9}"/>
    <dgm:cxn modelId="{777CF2C2-E909-438C-8D34-5C59590C2802}" srcId="{123D1F34-7590-41AE-B574-2843AEE2F459}" destId="{06249C30-C622-4F90-92EA-9895FD5F4700}" srcOrd="2" destOrd="0" parTransId="{E787C680-9FEA-496B-A043-40C52D342D1E}" sibTransId="{4B78E95D-9E5B-4E0F-8539-243FB7BE4E57}"/>
    <dgm:cxn modelId="{7866CDC4-8DB4-4378-9E13-6F597B237BC2}" srcId="{123D1F34-7590-41AE-B574-2843AEE2F459}" destId="{CEDE70AE-507E-451E-B058-5A8D5AFBFD62}" srcOrd="0" destOrd="0" parTransId="{98B8EDEC-BA9C-4BBB-94B2-7D7D78365FFA}" sibTransId="{60948776-D068-405D-8EB0-88188FB784B6}"/>
    <dgm:cxn modelId="{76D8A8D1-B088-490C-8322-F97EF9F7602C}" srcId="{06249C30-C622-4F90-92EA-9895FD5F4700}" destId="{7580D9C3-E7A6-44AE-AF99-F721D9CBB787}" srcOrd="0" destOrd="0" parTransId="{7408F7D9-9729-49D5-B567-2A607A690B0B}" sibTransId="{78F47676-7E59-4FD7-B149-A205C3C0DDCD}"/>
    <dgm:cxn modelId="{A65E2FD2-104A-BC4B-9E76-E18BDBDCD3BA}" type="presOf" srcId="{123D1F34-7590-41AE-B574-2843AEE2F459}" destId="{11ABC46A-56C2-AC4B-8FA6-B662E79E843C}" srcOrd="0" destOrd="0" presId="urn:microsoft.com/office/officeart/2005/8/layout/vList5"/>
    <dgm:cxn modelId="{D20E5FD2-FD63-4D8E-A5CF-EADBB26650F8}" srcId="{123D1F34-7590-41AE-B574-2843AEE2F459}" destId="{D591087A-7DD3-444B-8650-A1BFAE62A574}" srcOrd="3" destOrd="0" parTransId="{1C439D1D-426E-4138-ACAD-0C1617AE3636}" sibTransId="{3C668015-810B-4DE8-85C3-46118031C850}"/>
    <dgm:cxn modelId="{9E5C76E4-711B-014F-8C2E-ECA2861E43D8}" type="presOf" srcId="{B5EE85F5-D894-466E-8A71-53C9EA93695C}" destId="{DD4FA648-74EE-2E4A-9753-F9B2C1DB85C5}" srcOrd="0" destOrd="0" presId="urn:microsoft.com/office/officeart/2005/8/layout/vList5"/>
    <dgm:cxn modelId="{A39927E5-F484-4BFD-93ED-E3EBD85EE5F5}" srcId="{06249C30-C622-4F90-92EA-9895FD5F4700}" destId="{5A97E008-406F-47A6-8440-F3029CD6C9CB}" srcOrd="1" destOrd="0" parTransId="{1E3AFF2A-BBE6-4F42-9919-F8A31D96F103}" sibTransId="{72303E78-6A5D-4E65-898F-CEF33F8A0D2D}"/>
    <dgm:cxn modelId="{6E1C10EF-6F53-47FB-A718-41BA8A8DB379}" srcId="{123D1F34-7590-41AE-B574-2843AEE2F459}" destId="{B5EE85F5-D894-466E-8A71-53C9EA93695C}" srcOrd="4" destOrd="0" parTransId="{FA10EEC5-DDE5-4277-BB12-863C5EDB4795}" sibTransId="{7C2D683D-BAEA-43B1-867A-CBDD3797CB86}"/>
    <dgm:cxn modelId="{1E713BB4-408A-5947-A42B-B10491C882AB}" type="presParOf" srcId="{11ABC46A-56C2-AC4B-8FA6-B662E79E843C}" destId="{123F3470-A6D5-6842-8B0B-1296BEE9F86C}" srcOrd="0" destOrd="0" presId="urn:microsoft.com/office/officeart/2005/8/layout/vList5"/>
    <dgm:cxn modelId="{9E7D0624-DC70-C245-BF4A-C888F215AC07}" type="presParOf" srcId="{123F3470-A6D5-6842-8B0B-1296BEE9F86C}" destId="{5AD3E5B0-5B00-F649-ACE2-6B4DF55BB28D}" srcOrd="0" destOrd="0" presId="urn:microsoft.com/office/officeart/2005/8/layout/vList5"/>
    <dgm:cxn modelId="{63A25E26-A8FB-C54F-802B-8C36BECC44DE}" type="presParOf" srcId="{11ABC46A-56C2-AC4B-8FA6-B662E79E843C}" destId="{3D069D28-CCDC-2B45-8536-B7D188E88ED3}" srcOrd="1" destOrd="0" presId="urn:microsoft.com/office/officeart/2005/8/layout/vList5"/>
    <dgm:cxn modelId="{97866019-8529-B34B-9668-28B794390C8D}" type="presParOf" srcId="{11ABC46A-56C2-AC4B-8FA6-B662E79E843C}" destId="{96E42C2B-AAF4-EF41-B760-8B9DFE96A799}" srcOrd="2" destOrd="0" presId="urn:microsoft.com/office/officeart/2005/8/layout/vList5"/>
    <dgm:cxn modelId="{5E932E28-1F44-2E46-B34C-7A4DF6A591DC}" type="presParOf" srcId="{96E42C2B-AAF4-EF41-B760-8B9DFE96A799}" destId="{371ADAA7-7291-5A46-9703-284E9527BEFF}" srcOrd="0" destOrd="0" presId="urn:microsoft.com/office/officeart/2005/8/layout/vList5"/>
    <dgm:cxn modelId="{F669F961-489E-C049-82E0-BA1F70DA8BE5}" type="presParOf" srcId="{11ABC46A-56C2-AC4B-8FA6-B662E79E843C}" destId="{CCF8741C-7451-2542-BDE5-1E6D611CC00B}" srcOrd="3" destOrd="0" presId="urn:microsoft.com/office/officeart/2005/8/layout/vList5"/>
    <dgm:cxn modelId="{91B59AFB-16A0-D347-A510-9A35DFFC61B0}" type="presParOf" srcId="{11ABC46A-56C2-AC4B-8FA6-B662E79E843C}" destId="{F65D8F17-1425-2D45-925C-4AC57AD38FDE}" srcOrd="4" destOrd="0" presId="urn:microsoft.com/office/officeart/2005/8/layout/vList5"/>
    <dgm:cxn modelId="{202EC298-7A89-8048-A9B3-2C09800AC9DC}" type="presParOf" srcId="{F65D8F17-1425-2D45-925C-4AC57AD38FDE}" destId="{F44C6CA3-87F6-0B4A-9E3D-A0A353035D48}" srcOrd="0" destOrd="0" presId="urn:microsoft.com/office/officeart/2005/8/layout/vList5"/>
    <dgm:cxn modelId="{F3D744D7-88DB-D34D-B110-0605440FA164}" type="presParOf" srcId="{F65D8F17-1425-2D45-925C-4AC57AD38FDE}" destId="{85045FC3-B696-184D-B153-8107D98DA85E}" srcOrd="1" destOrd="0" presId="urn:microsoft.com/office/officeart/2005/8/layout/vList5"/>
    <dgm:cxn modelId="{2D0DE473-49B4-4942-9F5D-35DC6E784FDC}" type="presParOf" srcId="{11ABC46A-56C2-AC4B-8FA6-B662E79E843C}" destId="{80821FAC-965F-2649-A03D-5775EB8B795E}" srcOrd="5" destOrd="0" presId="urn:microsoft.com/office/officeart/2005/8/layout/vList5"/>
    <dgm:cxn modelId="{924DBCAD-A22E-C04C-A78E-C21988C8B949}" type="presParOf" srcId="{11ABC46A-56C2-AC4B-8FA6-B662E79E843C}" destId="{A8D2DC25-3CB5-9E48-9BE4-32156267B674}" srcOrd="6" destOrd="0" presId="urn:microsoft.com/office/officeart/2005/8/layout/vList5"/>
    <dgm:cxn modelId="{BC436164-68E4-F243-80A4-34C1CA946315}" type="presParOf" srcId="{A8D2DC25-3CB5-9E48-9BE4-32156267B674}" destId="{5D7BDAFB-7D78-F549-A7F4-97B7FED1C48C}" srcOrd="0" destOrd="0" presId="urn:microsoft.com/office/officeart/2005/8/layout/vList5"/>
    <dgm:cxn modelId="{7F9C5ABE-91BE-D347-9E30-449A29D65149}" type="presParOf" srcId="{11ABC46A-56C2-AC4B-8FA6-B662E79E843C}" destId="{C4AF7969-1F2E-9149-AC98-6B5C83ECE4DD}" srcOrd="7" destOrd="0" presId="urn:microsoft.com/office/officeart/2005/8/layout/vList5"/>
    <dgm:cxn modelId="{F66A263C-B210-AF4E-870F-A1555C42A88E}" type="presParOf" srcId="{11ABC46A-56C2-AC4B-8FA6-B662E79E843C}" destId="{5F8FFF39-5BBF-4144-BEC4-FDD0A92A0AA3}" srcOrd="8" destOrd="0" presId="urn:microsoft.com/office/officeart/2005/8/layout/vList5"/>
    <dgm:cxn modelId="{0EF1F4D0-7C78-044F-A0D8-F0B65A73417C}" type="presParOf" srcId="{5F8FFF39-5BBF-4144-BEC4-FDD0A92A0AA3}" destId="{DD4FA648-74EE-2E4A-9753-F9B2C1DB85C5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3E91308-65FD-4449-8B5E-0FC31DB96FB0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BF957F67-A0C4-48C3-8CE8-3BF622B46FE3}">
      <dgm:prSet/>
      <dgm:spPr/>
      <dgm:t>
        <a:bodyPr/>
        <a:lstStyle/>
        <a:p>
          <a:r>
            <a:rPr lang="en-US"/>
            <a:t>%25-30 vakada </a:t>
          </a:r>
        </a:p>
      </dgm:t>
    </dgm:pt>
    <dgm:pt modelId="{CC919C78-09F4-4AA6-AF93-35BA0AF72348}" type="parTrans" cxnId="{DB306622-8355-485B-96CF-00617F1F0966}">
      <dgm:prSet/>
      <dgm:spPr/>
      <dgm:t>
        <a:bodyPr/>
        <a:lstStyle/>
        <a:p>
          <a:endParaRPr lang="en-US"/>
        </a:p>
      </dgm:t>
    </dgm:pt>
    <dgm:pt modelId="{C212969E-8536-417B-83D6-0D198B1D782E}" type="sibTrans" cxnId="{DB306622-8355-485B-96CF-00617F1F0966}">
      <dgm:prSet/>
      <dgm:spPr/>
      <dgm:t>
        <a:bodyPr/>
        <a:lstStyle/>
        <a:p>
          <a:endParaRPr lang="en-US"/>
        </a:p>
      </dgm:t>
    </dgm:pt>
    <dgm:pt modelId="{9ED21814-6899-456A-842E-C503FAF44246}">
      <dgm:prSet/>
      <dgm:spPr/>
      <dgm:t>
        <a:bodyPr/>
        <a:lstStyle/>
        <a:p>
          <a:r>
            <a:rPr lang="en-US"/>
            <a:t>Kemik rezorbsiyonu sonucu kalsiyum salınması sonucu</a:t>
          </a:r>
        </a:p>
      </dgm:t>
    </dgm:pt>
    <dgm:pt modelId="{AA8E5F2E-BFFD-41D3-9408-44E7C08957A8}" type="parTrans" cxnId="{9BC7D1F6-5A40-4CC8-B5E4-B7261D4D9890}">
      <dgm:prSet/>
      <dgm:spPr/>
      <dgm:t>
        <a:bodyPr/>
        <a:lstStyle/>
        <a:p>
          <a:endParaRPr lang="en-US"/>
        </a:p>
      </dgm:t>
    </dgm:pt>
    <dgm:pt modelId="{3A0B6DE3-ECB7-4A31-B0E2-2F37940C4396}" type="sibTrans" cxnId="{9BC7D1F6-5A40-4CC8-B5E4-B7261D4D9890}">
      <dgm:prSet/>
      <dgm:spPr/>
      <dgm:t>
        <a:bodyPr/>
        <a:lstStyle/>
        <a:p>
          <a:endParaRPr lang="en-US"/>
        </a:p>
      </dgm:t>
    </dgm:pt>
    <dgm:pt modelId="{8E158736-20D4-4308-9BA6-65EF8AEAEE36}">
      <dgm:prSet/>
      <dgm:spPr/>
      <dgm:t>
        <a:bodyPr/>
        <a:lstStyle/>
        <a:p>
          <a:r>
            <a:rPr lang="en-US" dirty="0" err="1"/>
            <a:t>Halsizlik</a:t>
          </a:r>
          <a:r>
            <a:rPr lang="en-US" dirty="0"/>
            <a:t>, </a:t>
          </a:r>
          <a:r>
            <a:rPr lang="en-US" dirty="0" err="1"/>
            <a:t>konstipasyon</a:t>
          </a:r>
          <a:r>
            <a:rPr lang="en-US" dirty="0"/>
            <a:t>, </a:t>
          </a:r>
          <a:r>
            <a:rPr lang="en-US" dirty="0" err="1"/>
            <a:t>bulantı</a:t>
          </a:r>
          <a:r>
            <a:rPr lang="en-US" dirty="0"/>
            <a:t>, </a:t>
          </a:r>
          <a:r>
            <a:rPr lang="en-US" dirty="0" err="1"/>
            <a:t>kusma</a:t>
          </a:r>
          <a:r>
            <a:rPr lang="en-US" dirty="0"/>
            <a:t> </a:t>
          </a:r>
          <a:r>
            <a:rPr lang="en-US" dirty="0" err="1"/>
            <a:t>ve</a:t>
          </a:r>
          <a:r>
            <a:rPr lang="en-US" dirty="0"/>
            <a:t> </a:t>
          </a:r>
          <a:r>
            <a:rPr lang="en-US" dirty="0" err="1"/>
            <a:t>konfüzyona</a:t>
          </a:r>
          <a:r>
            <a:rPr lang="en-US" dirty="0"/>
            <a:t> </a:t>
          </a:r>
          <a:r>
            <a:rPr lang="en-US" dirty="0" err="1"/>
            <a:t>neden</a:t>
          </a:r>
          <a:r>
            <a:rPr lang="en-US" dirty="0"/>
            <a:t> </a:t>
          </a:r>
          <a:r>
            <a:rPr lang="en-US" dirty="0" err="1"/>
            <a:t>olur</a:t>
          </a:r>
          <a:endParaRPr lang="en-US" dirty="0"/>
        </a:p>
      </dgm:t>
    </dgm:pt>
    <dgm:pt modelId="{C817704C-F405-4AAE-8703-2C681AEF97E1}" type="parTrans" cxnId="{6BEEB5D9-570A-4334-A35C-B00A280CD4F1}">
      <dgm:prSet/>
      <dgm:spPr/>
      <dgm:t>
        <a:bodyPr/>
        <a:lstStyle/>
        <a:p>
          <a:endParaRPr lang="en-US"/>
        </a:p>
      </dgm:t>
    </dgm:pt>
    <dgm:pt modelId="{0DBB2A7E-9CA4-48AD-9EC4-538E12E86368}" type="sibTrans" cxnId="{6BEEB5D9-570A-4334-A35C-B00A280CD4F1}">
      <dgm:prSet/>
      <dgm:spPr/>
      <dgm:t>
        <a:bodyPr/>
        <a:lstStyle/>
        <a:p>
          <a:endParaRPr lang="en-US"/>
        </a:p>
      </dgm:t>
    </dgm:pt>
    <dgm:pt modelId="{EE5ECD46-0D26-406C-97AB-7105EFFF020F}">
      <dgm:prSet/>
      <dgm:spPr/>
      <dgm:t>
        <a:bodyPr/>
        <a:lstStyle/>
        <a:p>
          <a:r>
            <a:rPr lang="en-US"/>
            <a:t>Böbreklere çökerek böbrek yetmezliğini tetikler</a:t>
          </a:r>
        </a:p>
      </dgm:t>
    </dgm:pt>
    <dgm:pt modelId="{2BFFA1C6-598C-4DE3-B664-6417651BBC86}" type="parTrans" cxnId="{EBF204CF-FDE4-42F5-9769-A3158F202544}">
      <dgm:prSet/>
      <dgm:spPr/>
      <dgm:t>
        <a:bodyPr/>
        <a:lstStyle/>
        <a:p>
          <a:endParaRPr lang="en-US"/>
        </a:p>
      </dgm:t>
    </dgm:pt>
    <dgm:pt modelId="{D072AE8A-019E-437A-8A03-56DA6B7B33FB}" type="sibTrans" cxnId="{EBF204CF-FDE4-42F5-9769-A3158F202544}">
      <dgm:prSet/>
      <dgm:spPr/>
      <dgm:t>
        <a:bodyPr/>
        <a:lstStyle/>
        <a:p>
          <a:endParaRPr lang="en-US"/>
        </a:p>
      </dgm:t>
    </dgm:pt>
    <dgm:pt modelId="{17A6D2C6-686D-C446-94E3-AA9CF4454FFF}" type="pres">
      <dgm:prSet presAssocID="{F3E91308-65FD-4449-8B5E-0FC31DB96FB0}" presName="linear" presStyleCnt="0">
        <dgm:presLayoutVars>
          <dgm:animLvl val="lvl"/>
          <dgm:resizeHandles val="exact"/>
        </dgm:presLayoutVars>
      </dgm:prSet>
      <dgm:spPr/>
    </dgm:pt>
    <dgm:pt modelId="{088959F0-AD20-E245-87DE-D891B84CB539}" type="pres">
      <dgm:prSet presAssocID="{BF957F67-A0C4-48C3-8CE8-3BF622B46FE3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0169FBE9-B536-474A-A576-5DD008ED1041}" type="pres">
      <dgm:prSet presAssocID="{C212969E-8536-417B-83D6-0D198B1D782E}" presName="spacer" presStyleCnt="0"/>
      <dgm:spPr/>
    </dgm:pt>
    <dgm:pt modelId="{2CD78335-305B-9345-A5C5-B2B872C8B949}" type="pres">
      <dgm:prSet presAssocID="{9ED21814-6899-456A-842E-C503FAF44246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18795C4B-7BD3-BF48-A8DC-DD7A819002B7}" type="pres">
      <dgm:prSet presAssocID="{3A0B6DE3-ECB7-4A31-B0E2-2F37940C4396}" presName="spacer" presStyleCnt="0"/>
      <dgm:spPr/>
    </dgm:pt>
    <dgm:pt modelId="{9E8B3E02-BD05-8F45-A4DA-A599DEF1933C}" type="pres">
      <dgm:prSet presAssocID="{8E158736-20D4-4308-9BA6-65EF8AEAEE36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FE1F6450-FA1C-1A40-848C-67B1D1FCA94F}" type="pres">
      <dgm:prSet presAssocID="{0DBB2A7E-9CA4-48AD-9EC4-538E12E86368}" presName="spacer" presStyleCnt="0"/>
      <dgm:spPr/>
    </dgm:pt>
    <dgm:pt modelId="{34BED346-D831-584D-917A-69AFC497FF82}" type="pres">
      <dgm:prSet presAssocID="{EE5ECD46-0D26-406C-97AB-7105EFFF020F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DB306622-8355-485B-96CF-00617F1F0966}" srcId="{F3E91308-65FD-4449-8B5E-0FC31DB96FB0}" destId="{BF957F67-A0C4-48C3-8CE8-3BF622B46FE3}" srcOrd="0" destOrd="0" parTransId="{CC919C78-09F4-4AA6-AF93-35BA0AF72348}" sibTransId="{C212969E-8536-417B-83D6-0D198B1D782E}"/>
    <dgm:cxn modelId="{8AAA395B-410D-5348-9E05-007B32363E58}" type="presOf" srcId="{EE5ECD46-0D26-406C-97AB-7105EFFF020F}" destId="{34BED346-D831-584D-917A-69AFC497FF82}" srcOrd="0" destOrd="0" presId="urn:microsoft.com/office/officeart/2005/8/layout/vList2"/>
    <dgm:cxn modelId="{D35B307E-3955-EA4A-AA18-DFDD545ED80E}" type="presOf" srcId="{F3E91308-65FD-4449-8B5E-0FC31DB96FB0}" destId="{17A6D2C6-686D-C446-94E3-AA9CF4454FFF}" srcOrd="0" destOrd="0" presId="urn:microsoft.com/office/officeart/2005/8/layout/vList2"/>
    <dgm:cxn modelId="{4E7EBA7E-0772-7745-AB35-CADAAC383524}" type="presOf" srcId="{8E158736-20D4-4308-9BA6-65EF8AEAEE36}" destId="{9E8B3E02-BD05-8F45-A4DA-A599DEF1933C}" srcOrd="0" destOrd="0" presId="urn:microsoft.com/office/officeart/2005/8/layout/vList2"/>
    <dgm:cxn modelId="{EBF204CF-FDE4-42F5-9769-A3158F202544}" srcId="{F3E91308-65FD-4449-8B5E-0FC31DB96FB0}" destId="{EE5ECD46-0D26-406C-97AB-7105EFFF020F}" srcOrd="3" destOrd="0" parTransId="{2BFFA1C6-598C-4DE3-B664-6417651BBC86}" sibTransId="{D072AE8A-019E-437A-8A03-56DA6B7B33FB}"/>
    <dgm:cxn modelId="{3D8CA2D5-65BB-E746-9005-18482E14F357}" type="presOf" srcId="{BF957F67-A0C4-48C3-8CE8-3BF622B46FE3}" destId="{088959F0-AD20-E245-87DE-D891B84CB539}" srcOrd="0" destOrd="0" presId="urn:microsoft.com/office/officeart/2005/8/layout/vList2"/>
    <dgm:cxn modelId="{6BEEB5D9-570A-4334-A35C-B00A280CD4F1}" srcId="{F3E91308-65FD-4449-8B5E-0FC31DB96FB0}" destId="{8E158736-20D4-4308-9BA6-65EF8AEAEE36}" srcOrd="2" destOrd="0" parTransId="{C817704C-F405-4AAE-8703-2C681AEF97E1}" sibTransId="{0DBB2A7E-9CA4-48AD-9EC4-538E12E86368}"/>
    <dgm:cxn modelId="{05734BE5-FFF6-1E4B-9222-25976F8DB244}" type="presOf" srcId="{9ED21814-6899-456A-842E-C503FAF44246}" destId="{2CD78335-305B-9345-A5C5-B2B872C8B949}" srcOrd="0" destOrd="0" presId="urn:microsoft.com/office/officeart/2005/8/layout/vList2"/>
    <dgm:cxn modelId="{9BC7D1F6-5A40-4CC8-B5E4-B7261D4D9890}" srcId="{F3E91308-65FD-4449-8B5E-0FC31DB96FB0}" destId="{9ED21814-6899-456A-842E-C503FAF44246}" srcOrd="1" destOrd="0" parTransId="{AA8E5F2E-BFFD-41D3-9408-44E7C08957A8}" sibTransId="{3A0B6DE3-ECB7-4A31-B0E2-2F37940C4396}"/>
    <dgm:cxn modelId="{4A2A82F8-6B1B-3741-B033-DAFDA0C4E3FD}" type="presParOf" srcId="{17A6D2C6-686D-C446-94E3-AA9CF4454FFF}" destId="{088959F0-AD20-E245-87DE-D891B84CB539}" srcOrd="0" destOrd="0" presId="urn:microsoft.com/office/officeart/2005/8/layout/vList2"/>
    <dgm:cxn modelId="{FBD108C7-8AB6-CA43-BC04-0D04D4B24969}" type="presParOf" srcId="{17A6D2C6-686D-C446-94E3-AA9CF4454FFF}" destId="{0169FBE9-B536-474A-A576-5DD008ED1041}" srcOrd="1" destOrd="0" presId="urn:microsoft.com/office/officeart/2005/8/layout/vList2"/>
    <dgm:cxn modelId="{886ED938-3A21-0D4E-A450-9DF8C226C1A7}" type="presParOf" srcId="{17A6D2C6-686D-C446-94E3-AA9CF4454FFF}" destId="{2CD78335-305B-9345-A5C5-B2B872C8B949}" srcOrd="2" destOrd="0" presId="urn:microsoft.com/office/officeart/2005/8/layout/vList2"/>
    <dgm:cxn modelId="{867E3A51-1FC0-7F41-BEFA-3A325ACA6EE4}" type="presParOf" srcId="{17A6D2C6-686D-C446-94E3-AA9CF4454FFF}" destId="{18795C4B-7BD3-BF48-A8DC-DD7A819002B7}" srcOrd="3" destOrd="0" presId="urn:microsoft.com/office/officeart/2005/8/layout/vList2"/>
    <dgm:cxn modelId="{3215C359-C16C-B846-9709-6051BA1FB173}" type="presParOf" srcId="{17A6D2C6-686D-C446-94E3-AA9CF4454FFF}" destId="{9E8B3E02-BD05-8F45-A4DA-A599DEF1933C}" srcOrd="4" destOrd="0" presId="urn:microsoft.com/office/officeart/2005/8/layout/vList2"/>
    <dgm:cxn modelId="{0A760E8B-E642-F746-A704-E96BE4C4BD6C}" type="presParOf" srcId="{17A6D2C6-686D-C446-94E3-AA9CF4454FFF}" destId="{FE1F6450-FA1C-1A40-848C-67B1D1FCA94F}" srcOrd="5" destOrd="0" presId="urn:microsoft.com/office/officeart/2005/8/layout/vList2"/>
    <dgm:cxn modelId="{0FEC25B3-E661-AA46-8597-235DB7493FDA}" type="presParOf" srcId="{17A6D2C6-686D-C446-94E3-AA9CF4454FFF}" destId="{34BED346-D831-584D-917A-69AFC497FF82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7EC63FE-23DC-4F72-9CC6-21574A2DD31F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D8FD3EDB-FB72-4CD9-82FF-1BBD7AE08FAA}">
      <dgm:prSet/>
      <dgm:spPr/>
      <dgm:t>
        <a:bodyPr/>
        <a:lstStyle/>
        <a:p>
          <a:r>
            <a:rPr lang="en-US"/>
            <a:t>%50’sinde değişen derecelerde böbrek yetmezliği görülür</a:t>
          </a:r>
        </a:p>
      </dgm:t>
    </dgm:pt>
    <dgm:pt modelId="{28947365-FB4A-45C8-93EF-9BDFA2A6607B}" type="parTrans" cxnId="{F83F3C27-51F6-47AA-85D0-43CB625DB99B}">
      <dgm:prSet/>
      <dgm:spPr/>
      <dgm:t>
        <a:bodyPr/>
        <a:lstStyle/>
        <a:p>
          <a:endParaRPr lang="en-US"/>
        </a:p>
      </dgm:t>
    </dgm:pt>
    <dgm:pt modelId="{CA4A546B-4B0B-41A0-9CDD-83D4828C86EF}" type="sibTrans" cxnId="{F83F3C27-51F6-47AA-85D0-43CB625DB99B}">
      <dgm:prSet/>
      <dgm:spPr/>
      <dgm:t>
        <a:bodyPr/>
        <a:lstStyle/>
        <a:p>
          <a:endParaRPr lang="en-US"/>
        </a:p>
      </dgm:t>
    </dgm:pt>
    <dgm:pt modelId="{6E66F6CD-107B-4A9A-83F4-D2668A255FD7}">
      <dgm:prSet/>
      <dgm:spPr/>
      <dgm:t>
        <a:bodyPr/>
        <a:lstStyle/>
        <a:p>
          <a:r>
            <a:rPr lang="en-US"/>
            <a:t>En sık IgD ve hafif zincir myelomunda</a:t>
          </a:r>
        </a:p>
      </dgm:t>
    </dgm:pt>
    <dgm:pt modelId="{024345C7-6980-43E9-B27E-FF822D5B86BA}" type="parTrans" cxnId="{60A7A8BD-5044-42F2-AF22-61D24EC0CBB0}">
      <dgm:prSet/>
      <dgm:spPr/>
      <dgm:t>
        <a:bodyPr/>
        <a:lstStyle/>
        <a:p>
          <a:endParaRPr lang="en-US"/>
        </a:p>
      </dgm:t>
    </dgm:pt>
    <dgm:pt modelId="{2F2A61ED-4FB3-4901-9CDD-5166F0633BBD}" type="sibTrans" cxnId="{60A7A8BD-5044-42F2-AF22-61D24EC0CBB0}">
      <dgm:prSet/>
      <dgm:spPr/>
      <dgm:t>
        <a:bodyPr/>
        <a:lstStyle/>
        <a:p>
          <a:endParaRPr lang="en-US"/>
        </a:p>
      </dgm:t>
    </dgm:pt>
    <dgm:pt modelId="{16FBF09F-1751-42C0-8D17-B7D8D002372A}">
      <dgm:prSet/>
      <dgm:spPr/>
      <dgm:t>
        <a:bodyPr/>
        <a:lstStyle/>
        <a:p>
          <a:r>
            <a:rPr lang="en-US"/>
            <a:t>Nedenler;</a:t>
          </a:r>
        </a:p>
      </dgm:t>
    </dgm:pt>
    <dgm:pt modelId="{6269E3CA-CFB8-46DD-9ACF-3B110017E04F}" type="parTrans" cxnId="{751EC01A-5B32-4AF3-89BB-66FB2CF98C77}">
      <dgm:prSet/>
      <dgm:spPr/>
      <dgm:t>
        <a:bodyPr/>
        <a:lstStyle/>
        <a:p>
          <a:endParaRPr lang="en-US"/>
        </a:p>
      </dgm:t>
    </dgm:pt>
    <dgm:pt modelId="{31582BCA-7D3C-48F2-BF28-959B453B3CA4}" type="sibTrans" cxnId="{751EC01A-5B32-4AF3-89BB-66FB2CF98C77}">
      <dgm:prSet/>
      <dgm:spPr/>
      <dgm:t>
        <a:bodyPr/>
        <a:lstStyle/>
        <a:p>
          <a:endParaRPr lang="en-US"/>
        </a:p>
      </dgm:t>
    </dgm:pt>
    <dgm:pt modelId="{9C748EF7-5AAB-44A6-A799-B597F0550D8C}">
      <dgm:prSet custT="1"/>
      <dgm:spPr/>
      <dgm:t>
        <a:bodyPr/>
        <a:lstStyle/>
        <a:p>
          <a:r>
            <a:rPr lang="en-US" sz="1200" b="1" dirty="0" err="1"/>
            <a:t>Böbreklerde</a:t>
          </a:r>
          <a:r>
            <a:rPr lang="en-US" sz="1200" b="1" dirty="0"/>
            <a:t> </a:t>
          </a:r>
          <a:r>
            <a:rPr lang="en-US" sz="1200" b="1" dirty="0" err="1"/>
            <a:t>hafif</a:t>
          </a:r>
          <a:r>
            <a:rPr lang="en-US" sz="1200" b="1" dirty="0"/>
            <a:t> </a:t>
          </a:r>
          <a:r>
            <a:rPr lang="en-US" sz="1200" b="1" dirty="0" err="1"/>
            <a:t>zincir</a:t>
          </a:r>
          <a:r>
            <a:rPr lang="en-US" sz="1200" b="1" dirty="0"/>
            <a:t> (Bence Jones) </a:t>
          </a:r>
          <a:r>
            <a:rPr lang="en-US" sz="1200" b="1" dirty="0" err="1"/>
            <a:t>çökmesi</a:t>
          </a:r>
          <a:endParaRPr lang="en-US" sz="1200" b="1" dirty="0"/>
        </a:p>
      </dgm:t>
    </dgm:pt>
    <dgm:pt modelId="{6A56AB5B-B369-441E-BAF1-44A784CB3746}" type="parTrans" cxnId="{7C276EDF-0634-4023-B233-20B669F08D09}">
      <dgm:prSet/>
      <dgm:spPr/>
      <dgm:t>
        <a:bodyPr/>
        <a:lstStyle/>
        <a:p>
          <a:endParaRPr lang="en-US"/>
        </a:p>
      </dgm:t>
    </dgm:pt>
    <dgm:pt modelId="{E3F73450-B804-4154-BD93-7EDC6FA0E703}" type="sibTrans" cxnId="{7C276EDF-0634-4023-B233-20B669F08D09}">
      <dgm:prSet/>
      <dgm:spPr/>
      <dgm:t>
        <a:bodyPr/>
        <a:lstStyle/>
        <a:p>
          <a:endParaRPr lang="en-US"/>
        </a:p>
      </dgm:t>
    </dgm:pt>
    <dgm:pt modelId="{BE92376F-82A4-4094-82A0-A8983DD75D40}">
      <dgm:prSet custT="1"/>
      <dgm:spPr/>
      <dgm:t>
        <a:bodyPr/>
        <a:lstStyle/>
        <a:p>
          <a:r>
            <a:rPr lang="en-US" sz="1200" b="1" dirty="0" err="1">
              <a:highlight>
                <a:srgbClr val="FFFF00"/>
              </a:highlight>
            </a:rPr>
            <a:t>Hiperkalsemi</a:t>
          </a:r>
          <a:endParaRPr lang="en-US" sz="1200" b="1" dirty="0">
            <a:highlight>
              <a:srgbClr val="FFFF00"/>
            </a:highlight>
          </a:endParaRPr>
        </a:p>
      </dgm:t>
    </dgm:pt>
    <dgm:pt modelId="{59CD777F-5BFB-4406-8D1F-A4C5DF7818D7}" type="parTrans" cxnId="{77CD2D2C-59B5-4550-BF45-38124257EFE1}">
      <dgm:prSet/>
      <dgm:spPr/>
      <dgm:t>
        <a:bodyPr/>
        <a:lstStyle/>
        <a:p>
          <a:endParaRPr lang="en-US"/>
        </a:p>
      </dgm:t>
    </dgm:pt>
    <dgm:pt modelId="{E8B93C55-31FF-4608-9D62-622B93EE494B}" type="sibTrans" cxnId="{77CD2D2C-59B5-4550-BF45-38124257EFE1}">
      <dgm:prSet/>
      <dgm:spPr/>
      <dgm:t>
        <a:bodyPr/>
        <a:lstStyle/>
        <a:p>
          <a:endParaRPr lang="en-US"/>
        </a:p>
      </dgm:t>
    </dgm:pt>
    <dgm:pt modelId="{E8E77439-6DD8-492A-B418-D5660CF7716D}">
      <dgm:prSet custT="1"/>
      <dgm:spPr/>
      <dgm:t>
        <a:bodyPr/>
        <a:lstStyle/>
        <a:p>
          <a:r>
            <a:rPr lang="en-US" sz="1200" b="1" dirty="0" err="1">
              <a:highlight>
                <a:srgbClr val="FFFF00"/>
              </a:highlight>
            </a:rPr>
            <a:t>Dehidratasyon</a:t>
          </a:r>
          <a:endParaRPr lang="en-US" sz="1200" b="1" dirty="0">
            <a:highlight>
              <a:srgbClr val="FFFF00"/>
            </a:highlight>
          </a:endParaRPr>
        </a:p>
      </dgm:t>
    </dgm:pt>
    <dgm:pt modelId="{B0969C15-DC71-42A8-86D6-20315132B3E4}" type="parTrans" cxnId="{5079D164-0C61-4F73-9E46-15316F9FFFCE}">
      <dgm:prSet/>
      <dgm:spPr/>
      <dgm:t>
        <a:bodyPr/>
        <a:lstStyle/>
        <a:p>
          <a:endParaRPr lang="en-US"/>
        </a:p>
      </dgm:t>
    </dgm:pt>
    <dgm:pt modelId="{B042C81E-4B69-4A49-B86D-655902732BCB}" type="sibTrans" cxnId="{5079D164-0C61-4F73-9E46-15316F9FFFCE}">
      <dgm:prSet/>
      <dgm:spPr/>
      <dgm:t>
        <a:bodyPr/>
        <a:lstStyle/>
        <a:p>
          <a:endParaRPr lang="en-US"/>
        </a:p>
      </dgm:t>
    </dgm:pt>
    <dgm:pt modelId="{24ED4BB0-318A-4CAB-8C64-DCDE289E969B}">
      <dgm:prSet custT="1"/>
      <dgm:spPr/>
      <dgm:t>
        <a:bodyPr/>
        <a:lstStyle/>
        <a:p>
          <a:r>
            <a:rPr lang="en-US" sz="1200" b="1" dirty="0" err="1">
              <a:highlight>
                <a:srgbClr val="FFFF00"/>
              </a:highlight>
            </a:rPr>
            <a:t>Hiperürisemi</a:t>
          </a:r>
          <a:endParaRPr lang="en-US" sz="1200" b="1" dirty="0">
            <a:highlight>
              <a:srgbClr val="FFFF00"/>
            </a:highlight>
          </a:endParaRPr>
        </a:p>
      </dgm:t>
    </dgm:pt>
    <dgm:pt modelId="{1531188C-5293-40B2-A75A-78910865D94C}" type="parTrans" cxnId="{AE1584F6-783D-43BC-962C-F506CF56DBCC}">
      <dgm:prSet/>
      <dgm:spPr/>
      <dgm:t>
        <a:bodyPr/>
        <a:lstStyle/>
        <a:p>
          <a:endParaRPr lang="en-US"/>
        </a:p>
      </dgm:t>
    </dgm:pt>
    <dgm:pt modelId="{809C9B61-2E3F-4CEB-84F6-41C56811825F}" type="sibTrans" cxnId="{AE1584F6-783D-43BC-962C-F506CF56DBCC}">
      <dgm:prSet/>
      <dgm:spPr/>
      <dgm:t>
        <a:bodyPr/>
        <a:lstStyle/>
        <a:p>
          <a:endParaRPr lang="en-US"/>
        </a:p>
      </dgm:t>
    </dgm:pt>
    <dgm:pt modelId="{1E20CE8D-A014-4919-9B9E-7491BFCA530E}">
      <dgm:prSet custT="1"/>
      <dgm:spPr/>
      <dgm:t>
        <a:bodyPr/>
        <a:lstStyle/>
        <a:p>
          <a:r>
            <a:rPr lang="en-US" sz="1200" b="1" dirty="0" err="1">
              <a:highlight>
                <a:srgbClr val="FFFF00"/>
              </a:highlight>
            </a:rPr>
            <a:t>Nefrotoksik</a:t>
          </a:r>
          <a:r>
            <a:rPr lang="en-US" sz="1200" b="1" dirty="0">
              <a:highlight>
                <a:srgbClr val="FFFF00"/>
              </a:highlight>
            </a:rPr>
            <a:t> </a:t>
          </a:r>
          <a:r>
            <a:rPr lang="en-US" sz="1200" b="1" dirty="0" err="1">
              <a:highlight>
                <a:srgbClr val="FFFF00"/>
              </a:highlight>
            </a:rPr>
            <a:t>ilaçlar</a:t>
          </a:r>
          <a:endParaRPr lang="en-US" sz="1200" b="1" dirty="0">
            <a:highlight>
              <a:srgbClr val="FFFF00"/>
            </a:highlight>
          </a:endParaRPr>
        </a:p>
      </dgm:t>
    </dgm:pt>
    <dgm:pt modelId="{1CAF5053-18A3-4917-A1FC-640DD04771AB}" type="parTrans" cxnId="{37C52BF0-C790-4EB7-808D-34451DAFC2F4}">
      <dgm:prSet/>
      <dgm:spPr/>
      <dgm:t>
        <a:bodyPr/>
        <a:lstStyle/>
        <a:p>
          <a:endParaRPr lang="en-US"/>
        </a:p>
      </dgm:t>
    </dgm:pt>
    <dgm:pt modelId="{7D59FB60-8E5A-48B7-AF9D-C0D69812C8C2}" type="sibTrans" cxnId="{37C52BF0-C790-4EB7-808D-34451DAFC2F4}">
      <dgm:prSet/>
      <dgm:spPr/>
      <dgm:t>
        <a:bodyPr/>
        <a:lstStyle/>
        <a:p>
          <a:endParaRPr lang="en-US"/>
        </a:p>
      </dgm:t>
    </dgm:pt>
    <dgm:pt modelId="{DDAC7D09-F1DC-41FE-BF10-85B17F5FFBE0}">
      <dgm:prSet custT="1"/>
      <dgm:spPr/>
      <dgm:t>
        <a:bodyPr/>
        <a:lstStyle/>
        <a:p>
          <a:r>
            <a:rPr lang="en-US" sz="1200" b="1" dirty="0" err="1"/>
            <a:t>Amiloidozis</a:t>
          </a:r>
          <a:endParaRPr lang="en-US" sz="1200" b="1" dirty="0"/>
        </a:p>
      </dgm:t>
    </dgm:pt>
    <dgm:pt modelId="{90EB0AA3-CC9C-4099-9BDB-06F5A843A129}" type="parTrans" cxnId="{1BA1B631-7D9E-45C1-B146-7EBB7A9BBFAD}">
      <dgm:prSet/>
      <dgm:spPr/>
      <dgm:t>
        <a:bodyPr/>
        <a:lstStyle/>
        <a:p>
          <a:endParaRPr lang="en-US"/>
        </a:p>
      </dgm:t>
    </dgm:pt>
    <dgm:pt modelId="{A46B78D5-69B8-46C1-BD11-72E97D7748FE}" type="sibTrans" cxnId="{1BA1B631-7D9E-45C1-B146-7EBB7A9BBFAD}">
      <dgm:prSet/>
      <dgm:spPr/>
      <dgm:t>
        <a:bodyPr/>
        <a:lstStyle/>
        <a:p>
          <a:endParaRPr lang="en-US"/>
        </a:p>
      </dgm:t>
    </dgm:pt>
    <dgm:pt modelId="{BFFD406B-6DBC-4278-B70C-B86F358D3CBC}">
      <dgm:prSet/>
      <dgm:spPr/>
      <dgm:t>
        <a:bodyPr/>
        <a:lstStyle/>
        <a:p>
          <a:r>
            <a:rPr lang="en-US"/>
            <a:t>Böbrek tutulumu genellikle böbrek tübüllerindedir. Glomerüler tutulm daha seyrektir</a:t>
          </a:r>
        </a:p>
      </dgm:t>
    </dgm:pt>
    <dgm:pt modelId="{DC2266A4-22B6-401D-8EF6-0A55865F86CE}" type="parTrans" cxnId="{8CA54AF0-02D2-47AE-99AA-B9A8EB5C4DCB}">
      <dgm:prSet/>
      <dgm:spPr/>
      <dgm:t>
        <a:bodyPr/>
        <a:lstStyle/>
        <a:p>
          <a:endParaRPr lang="en-US"/>
        </a:p>
      </dgm:t>
    </dgm:pt>
    <dgm:pt modelId="{EBAFB55B-C6FC-421B-A836-6C003CA74302}" type="sibTrans" cxnId="{8CA54AF0-02D2-47AE-99AA-B9A8EB5C4DCB}">
      <dgm:prSet/>
      <dgm:spPr/>
      <dgm:t>
        <a:bodyPr/>
        <a:lstStyle/>
        <a:p>
          <a:endParaRPr lang="en-US"/>
        </a:p>
      </dgm:t>
    </dgm:pt>
    <dgm:pt modelId="{01DCD8B6-DEF9-419F-A6C7-AC17941E54F0}" type="pres">
      <dgm:prSet presAssocID="{27EC63FE-23DC-4F72-9CC6-21574A2DD31F}" presName="root" presStyleCnt="0">
        <dgm:presLayoutVars>
          <dgm:dir/>
          <dgm:resizeHandles val="exact"/>
        </dgm:presLayoutVars>
      </dgm:prSet>
      <dgm:spPr/>
    </dgm:pt>
    <dgm:pt modelId="{DE02F3B4-DFD7-4BFC-BC88-326EAA6B1E38}" type="pres">
      <dgm:prSet presAssocID="{D8FD3EDB-FB72-4CD9-82FF-1BBD7AE08FAA}" presName="compNode" presStyleCnt="0"/>
      <dgm:spPr/>
    </dgm:pt>
    <dgm:pt modelId="{6EA7A126-2DA0-46AF-BE4B-963CA9CCB776}" type="pres">
      <dgm:prSet presAssocID="{D8FD3EDB-FB72-4CD9-82FF-1BBD7AE08FAA}" presName="bgRect" presStyleLbl="bgShp" presStyleIdx="0" presStyleCnt="4"/>
      <dgm:spPr/>
    </dgm:pt>
    <dgm:pt modelId="{3B72850A-D6AA-45E5-BF1E-D3579D3F9291}" type="pres">
      <dgm:prSet presAssocID="{D8FD3EDB-FB72-4CD9-82FF-1BBD7AE08FAA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öbrekler"/>
        </a:ext>
      </dgm:extLst>
    </dgm:pt>
    <dgm:pt modelId="{FC56C46E-454F-4FB2-971F-FDB8318837E2}" type="pres">
      <dgm:prSet presAssocID="{D8FD3EDB-FB72-4CD9-82FF-1BBD7AE08FAA}" presName="spaceRect" presStyleCnt="0"/>
      <dgm:spPr/>
    </dgm:pt>
    <dgm:pt modelId="{B787008E-40FA-460C-B558-C431D8B6075C}" type="pres">
      <dgm:prSet presAssocID="{D8FD3EDB-FB72-4CD9-82FF-1BBD7AE08FAA}" presName="parTx" presStyleLbl="revTx" presStyleIdx="0" presStyleCnt="5">
        <dgm:presLayoutVars>
          <dgm:chMax val="0"/>
          <dgm:chPref val="0"/>
        </dgm:presLayoutVars>
      </dgm:prSet>
      <dgm:spPr/>
    </dgm:pt>
    <dgm:pt modelId="{ED001EDB-5B9B-4F1F-8A81-72131562ADAD}" type="pres">
      <dgm:prSet presAssocID="{CA4A546B-4B0B-41A0-9CDD-83D4828C86EF}" presName="sibTrans" presStyleCnt="0"/>
      <dgm:spPr/>
    </dgm:pt>
    <dgm:pt modelId="{E47CF85E-CEE9-4EBF-B2C1-72C08EE472F0}" type="pres">
      <dgm:prSet presAssocID="{6E66F6CD-107B-4A9A-83F4-D2668A255FD7}" presName="compNode" presStyleCnt="0"/>
      <dgm:spPr/>
    </dgm:pt>
    <dgm:pt modelId="{D28F92A8-30E6-443F-9206-5AD9311F00B7}" type="pres">
      <dgm:prSet presAssocID="{6E66F6CD-107B-4A9A-83F4-D2668A255FD7}" presName="bgRect" presStyleLbl="bgShp" presStyleIdx="1" presStyleCnt="4"/>
      <dgm:spPr/>
    </dgm:pt>
    <dgm:pt modelId="{246272C5-7EA9-45E6-AAB3-8B568C0AA2E1}" type="pres">
      <dgm:prSet presAssocID="{6E66F6CD-107B-4A9A-83F4-D2668A255FD7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Yıldız"/>
        </a:ext>
      </dgm:extLst>
    </dgm:pt>
    <dgm:pt modelId="{985A4F8D-95B8-459C-A12B-C0FD4F48E82E}" type="pres">
      <dgm:prSet presAssocID="{6E66F6CD-107B-4A9A-83F4-D2668A255FD7}" presName="spaceRect" presStyleCnt="0"/>
      <dgm:spPr/>
    </dgm:pt>
    <dgm:pt modelId="{53D44D88-57F1-4A79-A2F3-52462C388DA5}" type="pres">
      <dgm:prSet presAssocID="{6E66F6CD-107B-4A9A-83F4-D2668A255FD7}" presName="parTx" presStyleLbl="revTx" presStyleIdx="1" presStyleCnt="5">
        <dgm:presLayoutVars>
          <dgm:chMax val="0"/>
          <dgm:chPref val="0"/>
        </dgm:presLayoutVars>
      </dgm:prSet>
      <dgm:spPr/>
    </dgm:pt>
    <dgm:pt modelId="{D253DCB1-74E2-4185-8C8B-534F18B66191}" type="pres">
      <dgm:prSet presAssocID="{2F2A61ED-4FB3-4901-9CDD-5166F0633BBD}" presName="sibTrans" presStyleCnt="0"/>
      <dgm:spPr/>
    </dgm:pt>
    <dgm:pt modelId="{58D3C091-FA83-49C0-9073-52D0B97E9545}" type="pres">
      <dgm:prSet presAssocID="{16FBF09F-1751-42C0-8D17-B7D8D002372A}" presName="compNode" presStyleCnt="0"/>
      <dgm:spPr/>
    </dgm:pt>
    <dgm:pt modelId="{B36D5C7A-2F39-4F97-BB61-D299925927E7}" type="pres">
      <dgm:prSet presAssocID="{16FBF09F-1751-42C0-8D17-B7D8D002372A}" presName="bgRect" presStyleLbl="bgShp" presStyleIdx="2" presStyleCnt="4" custScaleY="153026"/>
      <dgm:spPr/>
    </dgm:pt>
    <dgm:pt modelId="{1C3C6FE3-7BA0-4970-8EB3-35C690024FBD}" type="pres">
      <dgm:prSet presAssocID="{16FBF09F-1751-42C0-8D17-B7D8D002372A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ıp"/>
        </a:ext>
      </dgm:extLst>
    </dgm:pt>
    <dgm:pt modelId="{588B7C86-F075-453A-9F91-3C268BD5BD4C}" type="pres">
      <dgm:prSet presAssocID="{16FBF09F-1751-42C0-8D17-B7D8D002372A}" presName="spaceRect" presStyleCnt="0"/>
      <dgm:spPr/>
    </dgm:pt>
    <dgm:pt modelId="{3E831F9E-B506-4D77-8C89-E0A0EF4F2CCB}" type="pres">
      <dgm:prSet presAssocID="{16FBF09F-1751-42C0-8D17-B7D8D002372A}" presName="parTx" presStyleLbl="revTx" presStyleIdx="2" presStyleCnt="5">
        <dgm:presLayoutVars>
          <dgm:chMax val="0"/>
          <dgm:chPref val="0"/>
        </dgm:presLayoutVars>
      </dgm:prSet>
      <dgm:spPr/>
    </dgm:pt>
    <dgm:pt modelId="{EF353313-9DC5-4FEF-9356-503DC3549FC0}" type="pres">
      <dgm:prSet presAssocID="{16FBF09F-1751-42C0-8D17-B7D8D002372A}" presName="desTx" presStyleLbl="revTx" presStyleIdx="3" presStyleCnt="5">
        <dgm:presLayoutVars/>
      </dgm:prSet>
      <dgm:spPr/>
    </dgm:pt>
    <dgm:pt modelId="{4E04A24A-7F55-4E19-8A94-F40461F07E70}" type="pres">
      <dgm:prSet presAssocID="{31582BCA-7D3C-48F2-BF28-959B453B3CA4}" presName="sibTrans" presStyleCnt="0"/>
      <dgm:spPr/>
    </dgm:pt>
    <dgm:pt modelId="{1786F925-1112-4FA9-9E20-40CA8C0017A5}" type="pres">
      <dgm:prSet presAssocID="{BFFD406B-6DBC-4278-B70C-B86F358D3CBC}" presName="compNode" presStyleCnt="0"/>
      <dgm:spPr/>
    </dgm:pt>
    <dgm:pt modelId="{6F50C912-B4D2-4ACB-AE35-23DCFE79527E}" type="pres">
      <dgm:prSet presAssocID="{BFFD406B-6DBC-4278-B70C-B86F358D3CBC}" presName="bgRect" presStyleLbl="bgShp" presStyleIdx="3" presStyleCnt="4"/>
      <dgm:spPr/>
    </dgm:pt>
    <dgm:pt modelId="{1BEF82FB-E100-4016-A5DD-849E69180979}" type="pres">
      <dgm:prSet presAssocID="{BFFD406B-6DBC-4278-B70C-B86F358D3CBC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V"/>
        </a:ext>
      </dgm:extLst>
    </dgm:pt>
    <dgm:pt modelId="{F24BD8A1-FDE0-4A67-8267-99CBF05E55AB}" type="pres">
      <dgm:prSet presAssocID="{BFFD406B-6DBC-4278-B70C-B86F358D3CBC}" presName="spaceRect" presStyleCnt="0"/>
      <dgm:spPr/>
    </dgm:pt>
    <dgm:pt modelId="{08306355-26E3-451D-BB68-83E21DD39F4B}" type="pres">
      <dgm:prSet presAssocID="{BFFD406B-6DBC-4278-B70C-B86F358D3CBC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26241417-15C4-49AE-B432-1F8A0C6D0C91}" type="presOf" srcId="{6E66F6CD-107B-4A9A-83F4-D2668A255FD7}" destId="{53D44D88-57F1-4A79-A2F3-52462C388DA5}" srcOrd="0" destOrd="0" presId="urn:microsoft.com/office/officeart/2018/2/layout/IconVerticalSolidList"/>
    <dgm:cxn modelId="{751EC01A-5B32-4AF3-89BB-66FB2CF98C77}" srcId="{27EC63FE-23DC-4F72-9CC6-21574A2DD31F}" destId="{16FBF09F-1751-42C0-8D17-B7D8D002372A}" srcOrd="2" destOrd="0" parTransId="{6269E3CA-CFB8-46DD-9ACF-3B110017E04F}" sibTransId="{31582BCA-7D3C-48F2-BF28-959B453B3CA4}"/>
    <dgm:cxn modelId="{F83F3C27-51F6-47AA-85D0-43CB625DB99B}" srcId="{27EC63FE-23DC-4F72-9CC6-21574A2DD31F}" destId="{D8FD3EDB-FB72-4CD9-82FF-1BBD7AE08FAA}" srcOrd="0" destOrd="0" parTransId="{28947365-FB4A-45C8-93EF-9BDFA2A6607B}" sibTransId="{CA4A546B-4B0B-41A0-9CDD-83D4828C86EF}"/>
    <dgm:cxn modelId="{77CD2D2C-59B5-4550-BF45-38124257EFE1}" srcId="{16FBF09F-1751-42C0-8D17-B7D8D002372A}" destId="{BE92376F-82A4-4094-82A0-A8983DD75D40}" srcOrd="1" destOrd="0" parTransId="{59CD777F-5BFB-4406-8D1F-A4C5DF7818D7}" sibTransId="{E8B93C55-31FF-4608-9D62-622B93EE494B}"/>
    <dgm:cxn modelId="{1BA1B631-7D9E-45C1-B146-7EBB7A9BBFAD}" srcId="{16FBF09F-1751-42C0-8D17-B7D8D002372A}" destId="{DDAC7D09-F1DC-41FE-BF10-85B17F5FFBE0}" srcOrd="5" destOrd="0" parTransId="{90EB0AA3-CC9C-4099-9BDB-06F5A843A129}" sibTransId="{A46B78D5-69B8-46C1-BD11-72E97D7748FE}"/>
    <dgm:cxn modelId="{089D9648-26DB-42A8-A7DB-054E99AFB03C}" type="presOf" srcId="{27EC63FE-23DC-4F72-9CC6-21574A2DD31F}" destId="{01DCD8B6-DEF9-419F-A6C7-AC17941E54F0}" srcOrd="0" destOrd="0" presId="urn:microsoft.com/office/officeart/2018/2/layout/IconVerticalSolidList"/>
    <dgm:cxn modelId="{74C4564C-6664-4F0A-BD64-36C019525943}" type="presOf" srcId="{1E20CE8D-A014-4919-9B9E-7491BFCA530E}" destId="{EF353313-9DC5-4FEF-9356-503DC3549FC0}" srcOrd="0" destOrd="4" presId="urn:microsoft.com/office/officeart/2018/2/layout/IconVerticalSolidList"/>
    <dgm:cxn modelId="{B074044E-09B7-4220-8C7C-F64E3CE2C866}" type="presOf" srcId="{D8FD3EDB-FB72-4CD9-82FF-1BBD7AE08FAA}" destId="{B787008E-40FA-460C-B558-C431D8B6075C}" srcOrd="0" destOrd="0" presId="urn:microsoft.com/office/officeart/2018/2/layout/IconVerticalSolidList"/>
    <dgm:cxn modelId="{CAEC4155-5D8E-4789-95A3-A1CFC2A49E33}" type="presOf" srcId="{24ED4BB0-318A-4CAB-8C64-DCDE289E969B}" destId="{EF353313-9DC5-4FEF-9356-503DC3549FC0}" srcOrd="0" destOrd="3" presId="urn:microsoft.com/office/officeart/2018/2/layout/IconVerticalSolidList"/>
    <dgm:cxn modelId="{5079D164-0C61-4F73-9E46-15316F9FFFCE}" srcId="{16FBF09F-1751-42C0-8D17-B7D8D002372A}" destId="{E8E77439-6DD8-492A-B418-D5660CF7716D}" srcOrd="2" destOrd="0" parTransId="{B0969C15-DC71-42A8-86D6-20315132B3E4}" sibTransId="{B042C81E-4B69-4A49-B86D-655902732BCB}"/>
    <dgm:cxn modelId="{34964868-C507-4F08-A787-9B98C70487B3}" type="presOf" srcId="{16FBF09F-1751-42C0-8D17-B7D8D002372A}" destId="{3E831F9E-B506-4D77-8C89-E0A0EF4F2CCB}" srcOrd="0" destOrd="0" presId="urn:microsoft.com/office/officeart/2018/2/layout/IconVerticalSolidList"/>
    <dgm:cxn modelId="{40E2FA93-309D-44D6-969C-0FA6755117AB}" type="presOf" srcId="{BE92376F-82A4-4094-82A0-A8983DD75D40}" destId="{EF353313-9DC5-4FEF-9356-503DC3549FC0}" srcOrd="0" destOrd="1" presId="urn:microsoft.com/office/officeart/2018/2/layout/IconVerticalSolidList"/>
    <dgm:cxn modelId="{F03CE99F-D88F-412F-9284-34EC434D7281}" type="presOf" srcId="{DDAC7D09-F1DC-41FE-BF10-85B17F5FFBE0}" destId="{EF353313-9DC5-4FEF-9356-503DC3549FC0}" srcOrd="0" destOrd="5" presId="urn:microsoft.com/office/officeart/2018/2/layout/IconVerticalSolidList"/>
    <dgm:cxn modelId="{D4EDADB8-BEB1-437A-8343-BB5B18D81E61}" type="presOf" srcId="{E8E77439-6DD8-492A-B418-D5660CF7716D}" destId="{EF353313-9DC5-4FEF-9356-503DC3549FC0}" srcOrd="0" destOrd="2" presId="urn:microsoft.com/office/officeart/2018/2/layout/IconVerticalSolidList"/>
    <dgm:cxn modelId="{30529ABD-74C0-49E2-83C8-8E03CA62A951}" type="presOf" srcId="{BFFD406B-6DBC-4278-B70C-B86F358D3CBC}" destId="{08306355-26E3-451D-BB68-83E21DD39F4B}" srcOrd="0" destOrd="0" presId="urn:microsoft.com/office/officeart/2018/2/layout/IconVerticalSolidList"/>
    <dgm:cxn modelId="{60A7A8BD-5044-42F2-AF22-61D24EC0CBB0}" srcId="{27EC63FE-23DC-4F72-9CC6-21574A2DD31F}" destId="{6E66F6CD-107B-4A9A-83F4-D2668A255FD7}" srcOrd="1" destOrd="0" parTransId="{024345C7-6980-43E9-B27E-FF822D5B86BA}" sibTransId="{2F2A61ED-4FB3-4901-9CDD-5166F0633BBD}"/>
    <dgm:cxn modelId="{3E263FD6-440D-45B3-AD4B-9421B06644AC}" type="presOf" srcId="{9C748EF7-5AAB-44A6-A799-B597F0550D8C}" destId="{EF353313-9DC5-4FEF-9356-503DC3549FC0}" srcOrd="0" destOrd="0" presId="urn:microsoft.com/office/officeart/2018/2/layout/IconVerticalSolidList"/>
    <dgm:cxn modelId="{7C276EDF-0634-4023-B233-20B669F08D09}" srcId="{16FBF09F-1751-42C0-8D17-B7D8D002372A}" destId="{9C748EF7-5AAB-44A6-A799-B597F0550D8C}" srcOrd="0" destOrd="0" parTransId="{6A56AB5B-B369-441E-BAF1-44A784CB3746}" sibTransId="{E3F73450-B804-4154-BD93-7EDC6FA0E703}"/>
    <dgm:cxn modelId="{37C52BF0-C790-4EB7-808D-34451DAFC2F4}" srcId="{16FBF09F-1751-42C0-8D17-B7D8D002372A}" destId="{1E20CE8D-A014-4919-9B9E-7491BFCA530E}" srcOrd="4" destOrd="0" parTransId="{1CAF5053-18A3-4917-A1FC-640DD04771AB}" sibTransId="{7D59FB60-8E5A-48B7-AF9D-C0D69812C8C2}"/>
    <dgm:cxn modelId="{8CA54AF0-02D2-47AE-99AA-B9A8EB5C4DCB}" srcId="{27EC63FE-23DC-4F72-9CC6-21574A2DD31F}" destId="{BFFD406B-6DBC-4278-B70C-B86F358D3CBC}" srcOrd="3" destOrd="0" parTransId="{DC2266A4-22B6-401D-8EF6-0A55865F86CE}" sibTransId="{EBAFB55B-C6FC-421B-A836-6C003CA74302}"/>
    <dgm:cxn modelId="{AE1584F6-783D-43BC-962C-F506CF56DBCC}" srcId="{16FBF09F-1751-42C0-8D17-B7D8D002372A}" destId="{24ED4BB0-318A-4CAB-8C64-DCDE289E969B}" srcOrd="3" destOrd="0" parTransId="{1531188C-5293-40B2-A75A-78910865D94C}" sibTransId="{809C9B61-2E3F-4CEB-84F6-41C56811825F}"/>
    <dgm:cxn modelId="{5E54B8AF-D313-42EA-99D9-1C9DD6489D1C}" type="presParOf" srcId="{01DCD8B6-DEF9-419F-A6C7-AC17941E54F0}" destId="{DE02F3B4-DFD7-4BFC-BC88-326EAA6B1E38}" srcOrd="0" destOrd="0" presId="urn:microsoft.com/office/officeart/2018/2/layout/IconVerticalSolidList"/>
    <dgm:cxn modelId="{23A04BD6-D235-40EF-B0EE-DB1A3CB157CE}" type="presParOf" srcId="{DE02F3B4-DFD7-4BFC-BC88-326EAA6B1E38}" destId="{6EA7A126-2DA0-46AF-BE4B-963CA9CCB776}" srcOrd="0" destOrd="0" presId="urn:microsoft.com/office/officeart/2018/2/layout/IconVerticalSolidList"/>
    <dgm:cxn modelId="{04169536-3A01-4750-9C26-31A3594EE183}" type="presParOf" srcId="{DE02F3B4-DFD7-4BFC-BC88-326EAA6B1E38}" destId="{3B72850A-D6AA-45E5-BF1E-D3579D3F9291}" srcOrd="1" destOrd="0" presId="urn:microsoft.com/office/officeart/2018/2/layout/IconVerticalSolidList"/>
    <dgm:cxn modelId="{75F02E05-DFAE-4843-94B6-572CAF7AA98F}" type="presParOf" srcId="{DE02F3B4-DFD7-4BFC-BC88-326EAA6B1E38}" destId="{FC56C46E-454F-4FB2-971F-FDB8318837E2}" srcOrd="2" destOrd="0" presId="urn:microsoft.com/office/officeart/2018/2/layout/IconVerticalSolidList"/>
    <dgm:cxn modelId="{E01DFDE3-9C0C-420C-B7E9-C8A455652B4B}" type="presParOf" srcId="{DE02F3B4-DFD7-4BFC-BC88-326EAA6B1E38}" destId="{B787008E-40FA-460C-B558-C431D8B6075C}" srcOrd="3" destOrd="0" presId="urn:microsoft.com/office/officeart/2018/2/layout/IconVerticalSolidList"/>
    <dgm:cxn modelId="{2C627D0B-3BA6-48AF-B6FB-5E8C7CB186D7}" type="presParOf" srcId="{01DCD8B6-DEF9-419F-A6C7-AC17941E54F0}" destId="{ED001EDB-5B9B-4F1F-8A81-72131562ADAD}" srcOrd="1" destOrd="0" presId="urn:microsoft.com/office/officeart/2018/2/layout/IconVerticalSolidList"/>
    <dgm:cxn modelId="{48A188FB-6D95-44A3-AC2F-34272CD48D18}" type="presParOf" srcId="{01DCD8B6-DEF9-419F-A6C7-AC17941E54F0}" destId="{E47CF85E-CEE9-4EBF-B2C1-72C08EE472F0}" srcOrd="2" destOrd="0" presId="urn:microsoft.com/office/officeart/2018/2/layout/IconVerticalSolidList"/>
    <dgm:cxn modelId="{65864328-9A6B-4A92-A220-932F10381707}" type="presParOf" srcId="{E47CF85E-CEE9-4EBF-B2C1-72C08EE472F0}" destId="{D28F92A8-30E6-443F-9206-5AD9311F00B7}" srcOrd="0" destOrd="0" presId="urn:microsoft.com/office/officeart/2018/2/layout/IconVerticalSolidList"/>
    <dgm:cxn modelId="{E5B63632-20F8-4AAF-BC5B-8B6B811BE508}" type="presParOf" srcId="{E47CF85E-CEE9-4EBF-B2C1-72C08EE472F0}" destId="{246272C5-7EA9-45E6-AAB3-8B568C0AA2E1}" srcOrd="1" destOrd="0" presId="urn:microsoft.com/office/officeart/2018/2/layout/IconVerticalSolidList"/>
    <dgm:cxn modelId="{CE36DF63-6910-4E06-8350-0798E03D7F3D}" type="presParOf" srcId="{E47CF85E-CEE9-4EBF-B2C1-72C08EE472F0}" destId="{985A4F8D-95B8-459C-A12B-C0FD4F48E82E}" srcOrd="2" destOrd="0" presId="urn:microsoft.com/office/officeart/2018/2/layout/IconVerticalSolidList"/>
    <dgm:cxn modelId="{9D149613-AB07-418A-8BAF-3EAAB65A3D2A}" type="presParOf" srcId="{E47CF85E-CEE9-4EBF-B2C1-72C08EE472F0}" destId="{53D44D88-57F1-4A79-A2F3-52462C388DA5}" srcOrd="3" destOrd="0" presId="urn:microsoft.com/office/officeart/2018/2/layout/IconVerticalSolidList"/>
    <dgm:cxn modelId="{8B84FD24-E95E-4F7F-9306-706D94A9ADB6}" type="presParOf" srcId="{01DCD8B6-DEF9-419F-A6C7-AC17941E54F0}" destId="{D253DCB1-74E2-4185-8C8B-534F18B66191}" srcOrd="3" destOrd="0" presId="urn:microsoft.com/office/officeart/2018/2/layout/IconVerticalSolidList"/>
    <dgm:cxn modelId="{6B5BD144-3D23-4906-B8B8-7457E3D46D4A}" type="presParOf" srcId="{01DCD8B6-DEF9-419F-A6C7-AC17941E54F0}" destId="{58D3C091-FA83-49C0-9073-52D0B97E9545}" srcOrd="4" destOrd="0" presId="urn:microsoft.com/office/officeart/2018/2/layout/IconVerticalSolidList"/>
    <dgm:cxn modelId="{007826C8-5AFE-47AE-91B9-394E211B128D}" type="presParOf" srcId="{58D3C091-FA83-49C0-9073-52D0B97E9545}" destId="{B36D5C7A-2F39-4F97-BB61-D299925927E7}" srcOrd="0" destOrd="0" presId="urn:microsoft.com/office/officeart/2018/2/layout/IconVerticalSolidList"/>
    <dgm:cxn modelId="{7F32D548-B14A-4B3E-B71E-6717BC67C38B}" type="presParOf" srcId="{58D3C091-FA83-49C0-9073-52D0B97E9545}" destId="{1C3C6FE3-7BA0-4970-8EB3-35C690024FBD}" srcOrd="1" destOrd="0" presId="urn:microsoft.com/office/officeart/2018/2/layout/IconVerticalSolidList"/>
    <dgm:cxn modelId="{9346B0E3-87A6-4886-8C4F-D7606B8203A1}" type="presParOf" srcId="{58D3C091-FA83-49C0-9073-52D0B97E9545}" destId="{588B7C86-F075-453A-9F91-3C268BD5BD4C}" srcOrd="2" destOrd="0" presId="urn:microsoft.com/office/officeart/2018/2/layout/IconVerticalSolidList"/>
    <dgm:cxn modelId="{5AFCD6F1-61FB-4417-A3EB-ED9F1CCE5BD7}" type="presParOf" srcId="{58D3C091-FA83-49C0-9073-52D0B97E9545}" destId="{3E831F9E-B506-4D77-8C89-E0A0EF4F2CCB}" srcOrd="3" destOrd="0" presId="urn:microsoft.com/office/officeart/2018/2/layout/IconVerticalSolidList"/>
    <dgm:cxn modelId="{E9482330-794F-4E35-9BAC-68F7A7F516C0}" type="presParOf" srcId="{58D3C091-FA83-49C0-9073-52D0B97E9545}" destId="{EF353313-9DC5-4FEF-9356-503DC3549FC0}" srcOrd="4" destOrd="0" presId="urn:microsoft.com/office/officeart/2018/2/layout/IconVerticalSolidList"/>
    <dgm:cxn modelId="{08197D7B-230D-4DC9-A547-CE18D8B48AD2}" type="presParOf" srcId="{01DCD8B6-DEF9-419F-A6C7-AC17941E54F0}" destId="{4E04A24A-7F55-4E19-8A94-F40461F07E70}" srcOrd="5" destOrd="0" presId="urn:microsoft.com/office/officeart/2018/2/layout/IconVerticalSolidList"/>
    <dgm:cxn modelId="{43E347A5-E8E1-4A3B-A9BA-BD74CF503D67}" type="presParOf" srcId="{01DCD8B6-DEF9-419F-A6C7-AC17941E54F0}" destId="{1786F925-1112-4FA9-9E20-40CA8C0017A5}" srcOrd="6" destOrd="0" presId="urn:microsoft.com/office/officeart/2018/2/layout/IconVerticalSolidList"/>
    <dgm:cxn modelId="{EB6F45AC-7B49-42DF-A247-9F06DF87F4AD}" type="presParOf" srcId="{1786F925-1112-4FA9-9E20-40CA8C0017A5}" destId="{6F50C912-B4D2-4ACB-AE35-23DCFE79527E}" srcOrd="0" destOrd="0" presId="urn:microsoft.com/office/officeart/2018/2/layout/IconVerticalSolidList"/>
    <dgm:cxn modelId="{93FC98DA-A700-4043-99F4-3F061C0C5199}" type="presParOf" srcId="{1786F925-1112-4FA9-9E20-40CA8C0017A5}" destId="{1BEF82FB-E100-4016-A5DD-849E69180979}" srcOrd="1" destOrd="0" presId="urn:microsoft.com/office/officeart/2018/2/layout/IconVerticalSolidList"/>
    <dgm:cxn modelId="{675F61AD-0385-4727-BADA-9AFB9533BF24}" type="presParOf" srcId="{1786F925-1112-4FA9-9E20-40CA8C0017A5}" destId="{F24BD8A1-FDE0-4A67-8267-99CBF05E55AB}" srcOrd="2" destOrd="0" presId="urn:microsoft.com/office/officeart/2018/2/layout/IconVerticalSolidList"/>
    <dgm:cxn modelId="{1DA272A0-076E-4D40-9707-E6154B253B37}" type="presParOf" srcId="{1786F925-1112-4FA9-9E20-40CA8C0017A5}" destId="{08306355-26E3-451D-BB68-83E21DD39F4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8D5DAD-54EF-114F-B99B-BC93CF16B005}">
      <dsp:nvSpPr>
        <dsp:cNvPr id="0" name=""/>
        <dsp:cNvSpPr/>
      </dsp:nvSpPr>
      <dsp:spPr>
        <a:xfrm>
          <a:off x="0" y="342711"/>
          <a:ext cx="5334000" cy="157014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Plazma hücrelerinde artış ve/veya bu hücreler tarafından immünglobulin yada fragmanlarının (hafif veya ağır zincir) salgılanması sonucu oluşan hastalıklardır</a:t>
          </a:r>
        </a:p>
      </dsp:txBody>
      <dsp:txXfrm>
        <a:off x="76648" y="419359"/>
        <a:ext cx="5180704" cy="1416844"/>
      </dsp:txXfrm>
    </dsp:sp>
    <dsp:sp modelId="{3FC8909A-BEDA-B940-A4B2-D434FF7AB293}">
      <dsp:nvSpPr>
        <dsp:cNvPr id="0" name=""/>
        <dsp:cNvSpPr/>
      </dsp:nvSpPr>
      <dsp:spPr>
        <a:xfrm>
          <a:off x="0" y="1976211"/>
          <a:ext cx="5334000" cy="157014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Malign plazma hücreleri tarafından salgılanan immünglobulin yada fragmanlarına </a:t>
          </a:r>
          <a:r>
            <a:rPr lang="en-US" sz="2200" kern="1200">
              <a:highlight>
                <a:srgbClr val="FFFF00"/>
              </a:highlight>
            </a:rPr>
            <a:t>paraprotein yada M proteini (M=monoklonal veya myelom)</a:t>
          </a:r>
          <a:endParaRPr lang="en-US" sz="2200" kern="1200" dirty="0">
            <a:highlight>
              <a:srgbClr val="FFFF00"/>
            </a:highlight>
          </a:endParaRPr>
        </a:p>
      </dsp:txBody>
      <dsp:txXfrm>
        <a:off x="76648" y="2052859"/>
        <a:ext cx="5180704" cy="1416844"/>
      </dsp:txXfrm>
    </dsp:sp>
    <dsp:sp modelId="{628F8655-26EC-B447-A2C7-5E90720A228F}">
      <dsp:nvSpPr>
        <dsp:cNvPr id="0" name=""/>
        <dsp:cNvSpPr/>
      </dsp:nvSpPr>
      <dsp:spPr>
        <a:xfrm>
          <a:off x="0" y="3609711"/>
          <a:ext cx="5334000" cy="157014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Klinik tablo plazma hücrelerinin kemik iliği veya diğer dokuları infiltrasyonuna ve/veya salgılanan paraproteine ve immün yetmezliğe bağlıdır.</a:t>
          </a:r>
        </a:p>
      </dsp:txBody>
      <dsp:txXfrm>
        <a:off x="76648" y="3686359"/>
        <a:ext cx="5180704" cy="14168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AE9308-0C61-344B-BC90-66FA08EF862B}">
      <dsp:nvSpPr>
        <dsp:cNvPr id="0" name=""/>
        <dsp:cNvSpPr/>
      </dsp:nvSpPr>
      <dsp:spPr>
        <a:xfrm>
          <a:off x="0" y="2941848"/>
          <a:ext cx="9237662" cy="193017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 err="1"/>
            <a:t>Üç</a:t>
          </a:r>
          <a:r>
            <a:rPr lang="en-US" sz="3400" kern="1200" dirty="0"/>
            <a:t> </a:t>
          </a:r>
          <a:r>
            <a:rPr lang="en-US" sz="3400" kern="1200" dirty="0" err="1"/>
            <a:t>şekilde</a:t>
          </a:r>
          <a:r>
            <a:rPr lang="en-US" sz="3400" kern="1200" dirty="0"/>
            <a:t> </a:t>
          </a:r>
          <a:r>
            <a:rPr lang="en-US" sz="3400" kern="1200" dirty="0" err="1"/>
            <a:t>salgılanabilir</a:t>
          </a:r>
          <a:r>
            <a:rPr lang="en-US" sz="3400" kern="1200" dirty="0"/>
            <a:t>:</a:t>
          </a:r>
        </a:p>
      </dsp:txBody>
      <dsp:txXfrm>
        <a:off x="0" y="2941848"/>
        <a:ext cx="9237662" cy="1042292"/>
      </dsp:txXfrm>
    </dsp:sp>
    <dsp:sp modelId="{B9947E05-43F1-CD4F-A2D5-557CA94BF81E}">
      <dsp:nvSpPr>
        <dsp:cNvPr id="0" name=""/>
        <dsp:cNvSpPr/>
      </dsp:nvSpPr>
      <dsp:spPr>
        <a:xfrm>
          <a:off x="4510" y="3945537"/>
          <a:ext cx="3076213" cy="887878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27940" rIns="156464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kern="1200"/>
            <a:t>Tam immünglobulin (ağır zincir+hafif zincir)</a:t>
          </a:r>
          <a:endParaRPr lang="en-US" sz="2200" kern="1200"/>
        </a:p>
      </dsp:txBody>
      <dsp:txXfrm>
        <a:off x="4510" y="3945537"/>
        <a:ext cx="3076213" cy="887878"/>
      </dsp:txXfrm>
    </dsp:sp>
    <dsp:sp modelId="{FE22DACA-73CF-FE40-930D-07DBB3FF6599}">
      <dsp:nvSpPr>
        <dsp:cNvPr id="0" name=""/>
        <dsp:cNvSpPr/>
      </dsp:nvSpPr>
      <dsp:spPr>
        <a:xfrm>
          <a:off x="3080724" y="3945537"/>
          <a:ext cx="3076213" cy="887878"/>
        </a:xfrm>
        <a:prstGeom prst="rect">
          <a:avLst/>
        </a:prstGeom>
        <a:solidFill>
          <a:schemeClr val="accent5">
            <a:tint val="40000"/>
            <a:alpha val="90000"/>
            <a:hueOff val="-1060068"/>
            <a:satOff val="-1275"/>
            <a:lumOff val="-291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27940" rIns="156464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kern="1200"/>
            <a:t>Hafif zincir (lambda veya kappa)</a:t>
          </a:r>
          <a:endParaRPr lang="en-US" sz="2200" kern="1200"/>
        </a:p>
      </dsp:txBody>
      <dsp:txXfrm>
        <a:off x="3080724" y="3945537"/>
        <a:ext cx="3076213" cy="887878"/>
      </dsp:txXfrm>
    </dsp:sp>
    <dsp:sp modelId="{0ECDCA40-A0AA-D547-97E2-5055D797E4F4}">
      <dsp:nvSpPr>
        <dsp:cNvPr id="0" name=""/>
        <dsp:cNvSpPr/>
      </dsp:nvSpPr>
      <dsp:spPr>
        <a:xfrm>
          <a:off x="6156937" y="3945537"/>
          <a:ext cx="3076213" cy="887878"/>
        </a:xfrm>
        <a:prstGeom prst="rect">
          <a:avLst/>
        </a:prstGeom>
        <a:solidFill>
          <a:schemeClr val="accent5">
            <a:tint val="40000"/>
            <a:alpha val="90000"/>
            <a:hueOff val="-2120136"/>
            <a:satOff val="-2549"/>
            <a:lumOff val="-582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t" anchorCtr="0">
          <a:noAutofit/>
        </a:bodyPr>
        <a:lstStyle/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0" kern="1200"/>
            <a:t>Ağır zincir</a:t>
          </a:r>
          <a:endParaRPr lang="en-US" sz="1050" kern="120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Gama (γ): IgG ağır zinciri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Alfa (α): IgA ağır zinciri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Delta (δ): IgD ağır zinciri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Mü (μ): IgM ağır zinciri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Epsilon (ε) : Ig E ağır zinciri</a:t>
          </a:r>
        </a:p>
      </dsp:txBody>
      <dsp:txXfrm>
        <a:off x="6156937" y="3945537"/>
        <a:ext cx="3076213" cy="887878"/>
      </dsp:txXfrm>
    </dsp:sp>
    <dsp:sp modelId="{7E6D56CA-39A0-3641-B4BF-2E1B0A348F3E}">
      <dsp:nvSpPr>
        <dsp:cNvPr id="0" name=""/>
        <dsp:cNvSpPr/>
      </dsp:nvSpPr>
      <dsp:spPr>
        <a:xfrm rot="10800000">
          <a:off x="0" y="2197"/>
          <a:ext cx="9237662" cy="2968602"/>
        </a:xfrm>
        <a:prstGeom prst="upArrowCallout">
          <a:avLst/>
        </a:prstGeom>
        <a:solidFill>
          <a:schemeClr val="accent5">
            <a:hueOff val="-1499271"/>
            <a:satOff val="7351"/>
            <a:lumOff val="-392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 err="1"/>
            <a:t>Plazma</a:t>
          </a:r>
          <a:r>
            <a:rPr lang="en-US" sz="3400" kern="1200" dirty="0"/>
            <a:t> </a:t>
          </a:r>
          <a:r>
            <a:rPr lang="en-US" sz="3400" kern="1200" dirty="0" err="1"/>
            <a:t>hücreleri</a:t>
          </a:r>
          <a:r>
            <a:rPr lang="en-US" sz="3400" kern="1200" dirty="0"/>
            <a:t> </a:t>
          </a:r>
          <a:r>
            <a:rPr lang="en-US" sz="3400" kern="1200" dirty="0" err="1"/>
            <a:t>tarafından</a:t>
          </a:r>
          <a:r>
            <a:rPr lang="en-US" sz="3400" kern="1200" dirty="0"/>
            <a:t> </a:t>
          </a:r>
          <a:r>
            <a:rPr lang="en-US" sz="3400" kern="1200" dirty="0" err="1"/>
            <a:t>salgılanan</a:t>
          </a:r>
          <a:r>
            <a:rPr lang="en-US" sz="3400" kern="1200" dirty="0"/>
            <a:t> </a:t>
          </a:r>
          <a:r>
            <a:rPr lang="en-US" sz="3400" kern="1200" dirty="0" err="1"/>
            <a:t>immünglobulinler</a:t>
          </a:r>
          <a:r>
            <a:rPr lang="en-US" sz="3400" kern="1200" dirty="0"/>
            <a:t>. </a:t>
          </a:r>
          <a:r>
            <a:rPr lang="en-US" sz="3400" kern="1200" dirty="0" err="1"/>
            <a:t>Patolojik</a:t>
          </a:r>
          <a:r>
            <a:rPr lang="en-US" sz="3400" kern="1200" dirty="0"/>
            <a:t> </a:t>
          </a:r>
          <a:r>
            <a:rPr lang="en-US" sz="3400" kern="1200" dirty="0" err="1"/>
            <a:t>bir</a:t>
          </a:r>
          <a:r>
            <a:rPr lang="en-US" sz="3400" kern="1200" dirty="0"/>
            <a:t> </a:t>
          </a:r>
          <a:r>
            <a:rPr lang="en-US" sz="3400" kern="1200" dirty="0" err="1"/>
            <a:t>durumu</a:t>
          </a:r>
          <a:r>
            <a:rPr lang="en-US" sz="3400" kern="1200" dirty="0"/>
            <a:t> </a:t>
          </a:r>
          <a:r>
            <a:rPr lang="en-US" sz="3400" kern="1200" dirty="0" err="1"/>
            <a:t>ifade</a:t>
          </a:r>
          <a:r>
            <a:rPr lang="en-US" sz="3400" kern="1200" dirty="0"/>
            <a:t> </a:t>
          </a:r>
          <a:r>
            <a:rPr lang="en-US" sz="3400" kern="1200" dirty="0" err="1"/>
            <a:t>eder</a:t>
          </a:r>
          <a:endParaRPr lang="en-US" sz="3400" kern="1200" dirty="0"/>
        </a:p>
      </dsp:txBody>
      <dsp:txXfrm rot="10800000">
        <a:off x="0" y="2197"/>
        <a:ext cx="9237662" cy="192890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F90858-FBD8-554D-BC83-7B90741C249D}">
      <dsp:nvSpPr>
        <dsp:cNvPr id="0" name=""/>
        <dsp:cNvSpPr/>
      </dsp:nvSpPr>
      <dsp:spPr>
        <a:xfrm>
          <a:off x="1127" y="439428"/>
          <a:ext cx="3958031" cy="25133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6885D5-1133-5E42-B89C-B8BF669DD563}">
      <dsp:nvSpPr>
        <dsp:cNvPr id="0" name=""/>
        <dsp:cNvSpPr/>
      </dsp:nvSpPr>
      <dsp:spPr>
        <a:xfrm>
          <a:off x="440908" y="857221"/>
          <a:ext cx="3958031" cy="25133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Protein elektroforezi</a:t>
          </a:r>
        </a:p>
      </dsp:txBody>
      <dsp:txXfrm>
        <a:off x="514521" y="930834"/>
        <a:ext cx="3810805" cy="2366123"/>
      </dsp:txXfrm>
    </dsp:sp>
    <dsp:sp modelId="{E4CC792E-10D6-9941-83C3-AE101CBF1EBF}">
      <dsp:nvSpPr>
        <dsp:cNvPr id="0" name=""/>
        <dsp:cNvSpPr/>
      </dsp:nvSpPr>
      <dsp:spPr>
        <a:xfrm>
          <a:off x="4838721" y="439428"/>
          <a:ext cx="3958031" cy="25133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69C7D4-BAFE-AE4F-994D-F437839CEB23}">
      <dsp:nvSpPr>
        <dsp:cNvPr id="0" name=""/>
        <dsp:cNvSpPr/>
      </dsp:nvSpPr>
      <dsp:spPr>
        <a:xfrm>
          <a:off x="5278502" y="857221"/>
          <a:ext cx="3958031" cy="25133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İmmünfiksasyon elektroforezi</a:t>
          </a:r>
        </a:p>
      </dsp:txBody>
      <dsp:txXfrm>
        <a:off x="5352115" y="930834"/>
        <a:ext cx="3810805" cy="236612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4C39A4-FFAB-C644-9C97-F3B4F6FC3CDC}">
      <dsp:nvSpPr>
        <dsp:cNvPr id="0" name=""/>
        <dsp:cNvSpPr/>
      </dsp:nvSpPr>
      <dsp:spPr>
        <a:xfrm>
          <a:off x="0" y="0"/>
          <a:ext cx="668329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38B80C-11B5-8B48-87FB-DA181D93DB4D}">
      <dsp:nvSpPr>
        <dsp:cNvPr id="0" name=""/>
        <dsp:cNvSpPr/>
      </dsp:nvSpPr>
      <dsp:spPr>
        <a:xfrm>
          <a:off x="0" y="0"/>
          <a:ext cx="6683297" cy="12118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</a:rPr>
            <a:t>İlk </a:t>
          </a:r>
          <a:r>
            <a:rPr lang="en-US" sz="2400" kern="1200" dirty="0" err="1">
              <a:solidFill>
                <a:schemeClr val="bg1"/>
              </a:solidFill>
            </a:rPr>
            <a:t>myelom</a:t>
          </a:r>
          <a:r>
            <a:rPr lang="en-US" sz="2400" kern="1200" dirty="0">
              <a:solidFill>
                <a:schemeClr val="bg1"/>
              </a:solidFill>
            </a:rPr>
            <a:t> </a:t>
          </a:r>
          <a:r>
            <a:rPr lang="en-US" sz="2400" kern="1200" dirty="0" err="1">
              <a:solidFill>
                <a:schemeClr val="bg1"/>
              </a:solidFill>
            </a:rPr>
            <a:t>olması</a:t>
          </a:r>
          <a:r>
            <a:rPr lang="en-US" sz="2400" kern="1200" dirty="0">
              <a:solidFill>
                <a:schemeClr val="bg1"/>
              </a:solidFill>
            </a:rPr>
            <a:t> </a:t>
          </a:r>
          <a:r>
            <a:rPr lang="en-US" sz="2400" kern="1200" dirty="0" err="1">
              <a:solidFill>
                <a:schemeClr val="bg1"/>
              </a:solidFill>
            </a:rPr>
            <a:t>muhtemel</a:t>
          </a:r>
          <a:r>
            <a:rPr lang="en-US" sz="2400" kern="1200" dirty="0">
              <a:solidFill>
                <a:schemeClr val="bg1"/>
              </a:solidFill>
            </a:rPr>
            <a:t> </a:t>
          </a:r>
          <a:r>
            <a:rPr lang="en-US" sz="2400" kern="1200" dirty="0" err="1">
              <a:solidFill>
                <a:schemeClr val="bg1"/>
              </a:solidFill>
            </a:rPr>
            <a:t>vaka</a:t>
          </a:r>
          <a:r>
            <a:rPr lang="en-US" sz="2400" kern="1200" dirty="0">
              <a:solidFill>
                <a:schemeClr val="bg1"/>
              </a:solidFill>
            </a:rPr>
            <a:t> 1844 </a:t>
          </a:r>
          <a:r>
            <a:rPr lang="en-US" sz="2400" kern="1200" dirty="0" err="1">
              <a:solidFill>
                <a:schemeClr val="bg1"/>
              </a:solidFill>
            </a:rPr>
            <a:t>yılında</a:t>
          </a:r>
          <a:r>
            <a:rPr lang="en-US" sz="2400" kern="1200" dirty="0">
              <a:solidFill>
                <a:schemeClr val="bg1"/>
              </a:solidFill>
            </a:rPr>
            <a:t> Sarah Newbury </a:t>
          </a:r>
          <a:r>
            <a:rPr lang="en-US" sz="2400" kern="1200" dirty="0" err="1">
              <a:solidFill>
                <a:schemeClr val="bg1"/>
              </a:solidFill>
            </a:rPr>
            <a:t>isimli</a:t>
          </a:r>
          <a:r>
            <a:rPr lang="en-US" sz="2400" kern="1200" dirty="0">
              <a:solidFill>
                <a:schemeClr val="bg1"/>
              </a:solidFill>
            </a:rPr>
            <a:t> </a:t>
          </a:r>
          <a:r>
            <a:rPr lang="en-US" sz="2400" kern="1200" dirty="0" err="1">
              <a:solidFill>
                <a:schemeClr val="bg1"/>
              </a:solidFill>
            </a:rPr>
            <a:t>hastada</a:t>
          </a:r>
          <a:r>
            <a:rPr lang="en-US" sz="2400" kern="1200" dirty="0">
              <a:solidFill>
                <a:schemeClr val="bg1"/>
              </a:solidFill>
            </a:rPr>
            <a:t> Dr Solly </a:t>
          </a:r>
          <a:r>
            <a:rPr lang="en-US" sz="2400" kern="1200" dirty="0" err="1">
              <a:solidFill>
                <a:schemeClr val="bg1"/>
              </a:solidFill>
            </a:rPr>
            <a:t>tarafından</a:t>
          </a:r>
          <a:r>
            <a:rPr lang="en-US" sz="2400" kern="1200" dirty="0">
              <a:solidFill>
                <a:schemeClr val="bg1"/>
              </a:solidFill>
            </a:rPr>
            <a:t> </a:t>
          </a:r>
          <a:r>
            <a:rPr lang="en-US" sz="2400" kern="1200" dirty="0" err="1">
              <a:solidFill>
                <a:schemeClr val="bg1"/>
              </a:solidFill>
            </a:rPr>
            <a:t>tanımlandı</a:t>
          </a:r>
          <a:endParaRPr lang="en-US" sz="2400" kern="1200" dirty="0">
            <a:solidFill>
              <a:schemeClr val="bg1"/>
            </a:solidFill>
          </a:endParaRPr>
        </a:p>
      </dsp:txBody>
      <dsp:txXfrm>
        <a:off x="0" y="0"/>
        <a:ext cx="6683297" cy="1211872"/>
      </dsp:txXfrm>
    </dsp:sp>
    <dsp:sp modelId="{3063E550-66A5-8544-A21D-EE451B7D3E2F}">
      <dsp:nvSpPr>
        <dsp:cNvPr id="0" name=""/>
        <dsp:cNvSpPr/>
      </dsp:nvSpPr>
      <dsp:spPr>
        <a:xfrm>
          <a:off x="0" y="1211872"/>
          <a:ext cx="668329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F6B53C-84D9-5049-9064-28FC89938FFE}">
      <dsp:nvSpPr>
        <dsp:cNvPr id="0" name=""/>
        <dsp:cNvSpPr/>
      </dsp:nvSpPr>
      <dsp:spPr>
        <a:xfrm>
          <a:off x="0" y="1211872"/>
          <a:ext cx="6683297" cy="12118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</a:rPr>
            <a:t>Multiple </a:t>
          </a:r>
          <a:r>
            <a:rPr lang="en-US" sz="2400" kern="1200" dirty="0" err="1">
              <a:solidFill>
                <a:schemeClr val="bg1"/>
              </a:solidFill>
            </a:rPr>
            <a:t>Myelom</a:t>
          </a:r>
          <a:r>
            <a:rPr lang="en-US" sz="2400" kern="1200" dirty="0">
              <a:solidFill>
                <a:schemeClr val="bg1"/>
              </a:solidFill>
            </a:rPr>
            <a:t> </a:t>
          </a:r>
          <a:r>
            <a:rPr lang="en-US" sz="2400" kern="1200" dirty="0" err="1">
              <a:solidFill>
                <a:schemeClr val="bg1"/>
              </a:solidFill>
            </a:rPr>
            <a:t>ismi</a:t>
          </a:r>
          <a:r>
            <a:rPr lang="en-US" sz="2400" kern="1200" dirty="0">
              <a:solidFill>
                <a:schemeClr val="bg1"/>
              </a:solidFill>
            </a:rPr>
            <a:t> ilk </a:t>
          </a:r>
          <a:r>
            <a:rPr lang="en-US" sz="2400" kern="1200" dirty="0" err="1">
              <a:solidFill>
                <a:schemeClr val="bg1"/>
              </a:solidFill>
            </a:rPr>
            <a:t>defa</a:t>
          </a:r>
          <a:r>
            <a:rPr lang="en-US" sz="2400" kern="1200" dirty="0">
              <a:solidFill>
                <a:schemeClr val="bg1"/>
              </a:solidFill>
            </a:rPr>
            <a:t> Von </a:t>
          </a:r>
          <a:r>
            <a:rPr lang="en-US" sz="2400" kern="1200" dirty="0" err="1">
              <a:solidFill>
                <a:schemeClr val="bg1"/>
              </a:solidFill>
            </a:rPr>
            <a:t>Rustizky</a:t>
          </a:r>
          <a:r>
            <a:rPr lang="en-US" sz="2400" kern="1200" dirty="0">
              <a:solidFill>
                <a:schemeClr val="bg1"/>
              </a:solidFill>
            </a:rPr>
            <a:t> </a:t>
          </a:r>
          <a:r>
            <a:rPr lang="en-US" sz="2400" kern="1200" dirty="0" err="1">
              <a:solidFill>
                <a:schemeClr val="bg1"/>
              </a:solidFill>
            </a:rPr>
            <a:t>tarafından</a:t>
          </a:r>
          <a:r>
            <a:rPr lang="en-US" sz="2400" kern="1200" dirty="0">
              <a:solidFill>
                <a:schemeClr val="bg1"/>
              </a:solidFill>
            </a:rPr>
            <a:t> 1873’de </a:t>
          </a:r>
          <a:r>
            <a:rPr lang="en-US" sz="2400" kern="1200" dirty="0" err="1">
              <a:solidFill>
                <a:schemeClr val="bg1"/>
              </a:solidFill>
            </a:rPr>
            <a:t>kullanıldı</a:t>
          </a:r>
          <a:endParaRPr lang="en-US" sz="2400" kern="1200" dirty="0">
            <a:solidFill>
              <a:schemeClr val="bg1"/>
            </a:solidFill>
          </a:endParaRPr>
        </a:p>
      </dsp:txBody>
      <dsp:txXfrm>
        <a:off x="0" y="1211872"/>
        <a:ext cx="6683297" cy="1211872"/>
      </dsp:txXfrm>
    </dsp:sp>
    <dsp:sp modelId="{08138F62-9183-CE40-9036-1267D3B606B8}">
      <dsp:nvSpPr>
        <dsp:cNvPr id="0" name=""/>
        <dsp:cNvSpPr/>
      </dsp:nvSpPr>
      <dsp:spPr>
        <a:xfrm>
          <a:off x="0" y="2423744"/>
          <a:ext cx="668329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2AD49C-1030-894E-BCE7-0708251BD867}">
      <dsp:nvSpPr>
        <dsp:cNvPr id="0" name=""/>
        <dsp:cNvSpPr/>
      </dsp:nvSpPr>
      <dsp:spPr>
        <a:xfrm>
          <a:off x="0" y="2423744"/>
          <a:ext cx="6683297" cy="12118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chemeClr val="bg1"/>
              </a:solidFill>
            </a:rPr>
            <a:t>1846 yılında Henry Bence Jones idrarın termal özelliklerini gösterdi</a:t>
          </a:r>
        </a:p>
      </dsp:txBody>
      <dsp:txXfrm>
        <a:off x="0" y="2423744"/>
        <a:ext cx="6683297" cy="1211872"/>
      </dsp:txXfrm>
    </dsp:sp>
    <dsp:sp modelId="{10896F8C-70E9-794B-AF85-FD61B0570BAD}">
      <dsp:nvSpPr>
        <dsp:cNvPr id="0" name=""/>
        <dsp:cNvSpPr/>
      </dsp:nvSpPr>
      <dsp:spPr>
        <a:xfrm>
          <a:off x="0" y="3635616"/>
          <a:ext cx="668329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D4DE8B-5D42-F54A-9AAA-F58AD2747CC5}">
      <dsp:nvSpPr>
        <dsp:cNvPr id="0" name=""/>
        <dsp:cNvSpPr/>
      </dsp:nvSpPr>
      <dsp:spPr>
        <a:xfrm>
          <a:off x="0" y="3635616"/>
          <a:ext cx="6683297" cy="12118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chemeClr val="bg1"/>
              </a:solidFill>
            </a:rPr>
            <a:t>1875 yılında Prof Otto Kahler hastalığı ayrıntılı tanımladı (Kahler Hast.)</a:t>
          </a:r>
        </a:p>
      </dsp:txBody>
      <dsp:txXfrm>
        <a:off x="0" y="3635616"/>
        <a:ext cx="6683297" cy="121187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254C21-677F-AB41-B4E3-8C39E952094B}">
      <dsp:nvSpPr>
        <dsp:cNvPr id="0" name=""/>
        <dsp:cNvSpPr/>
      </dsp:nvSpPr>
      <dsp:spPr>
        <a:xfrm>
          <a:off x="0" y="322319"/>
          <a:ext cx="5334000" cy="9827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3978" tIns="270764" rIns="413978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1" i="1" kern="1200"/>
            <a:t>Atom bombasına maruziyet</a:t>
          </a:r>
          <a:endParaRPr lang="en-US" sz="1300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1" i="1" kern="1200"/>
            <a:t>Radyasyon ilişkili meslekler</a:t>
          </a:r>
          <a:endParaRPr lang="en-US" sz="1300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0" i="1" kern="1200"/>
            <a:t>Tanısal ve tedavi edici X-ray</a:t>
          </a:r>
          <a:endParaRPr lang="en-US" sz="1300" kern="1200"/>
        </a:p>
      </dsp:txBody>
      <dsp:txXfrm>
        <a:off x="0" y="322319"/>
        <a:ext cx="5334000" cy="982799"/>
      </dsp:txXfrm>
    </dsp:sp>
    <dsp:sp modelId="{A37B4853-4D90-2B4E-A7A4-A50C78DE7355}">
      <dsp:nvSpPr>
        <dsp:cNvPr id="0" name=""/>
        <dsp:cNvSpPr/>
      </dsp:nvSpPr>
      <dsp:spPr>
        <a:xfrm>
          <a:off x="266700" y="130439"/>
          <a:ext cx="3733799" cy="3837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1129" tIns="0" rIns="141129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Radyasyon</a:t>
          </a:r>
        </a:p>
      </dsp:txBody>
      <dsp:txXfrm>
        <a:off x="285434" y="149173"/>
        <a:ext cx="3696331" cy="346292"/>
      </dsp:txXfrm>
    </dsp:sp>
    <dsp:sp modelId="{B8FBDCCC-E23D-2447-B002-71CE0D1825F9}">
      <dsp:nvSpPr>
        <dsp:cNvPr id="0" name=""/>
        <dsp:cNvSpPr/>
      </dsp:nvSpPr>
      <dsp:spPr>
        <a:xfrm>
          <a:off x="0" y="1567199"/>
          <a:ext cx="5334000" cy="96232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498498"/>
              <a:satOff val="2612"/>
              <a:lumOff val="98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3978" tIns="270764" rIns="413978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1" i="1" kern="1200"/>
            <a:t>Tarımsal mesleksel ve maruziyetler</a:t>
          </a:r>
          <a:endParaRPr lang="en-US" sz="1300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0" i="1" kern="1200"/>
            <a:t>Metal endüstrisi</a:t>
          </a:r>
          <a:endParaRPr lang="en-US" sz="1300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0" i="1" kern="1200"/>
            <a:t>Benzen-metaanalizlerde risk yok</a:t>
          </a:r>
          <a:endParaRPr lang="en-US" sz="1300" kern="1200"/>
        </a:p>
      </dsp:txBody>
      <dsp:txXfrm>
        <a:off x="0" y="1567199"/>
        <a:ext cx="5334000" cy="962324"/>
      </dsp:txXfrm>
    </dsp:sp>
    <dsp:sp modelId="{08F52F16-F404-5A46-8FEB-847F94A7CC50}">
      <dsp:nvSpPr>
        <dsp:cNvPr id="0" name=""/>
        <dsp:cNvSpPr/>
      </dsp:nvSpPr>
      <dsp:spPr>
        <a:xfrm>
          <a:off x="266700" y="1375319"/>
          <a:ext cx="3733799" cy="383760"/>
        </a:xfrm>
        <a:prstGeom prst="roundRect">
          <a:avLst/>
        </a:prstGeom>
        <a:solidFill>
          <a:schemeClr val="accent2">
            <a:hueOff val="-498498"/>
            <a:satOff val="2612"/>
            <a:lumOff val="98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1129" tIns="0" rIns="141129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Mesleksel Maruziyetler</a:t>
          </a:r>
        </a:p>
      </dsp:txBody>
      <dsp:txXfrm>
        <a:off x="285434" y="1394053"/>
        <a:ext cx="3696331" cy="346292"/>
      </dsp:txXfrm>
    </dsp:sp>
    <dsp:sp modelId="{881606A8-0EBF-BA4A-BFBB-BBC89C3ED450}">
      <dsp:nvSpPr>
        <dsp:cNvPr id="0" name=""/>
        <dsp:cNvSpPr/>
      </dsp:nvSpPr>
      <dsp:spPr>
        <a:xfrm>
          <a:off x="0" y="2791604"/>
          <a:ext cx="5334000" cy="11875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996996"/>
              <a:satOff val="5224"/>
              <a:lumOff val="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3978" tIns="270764" rIns="413978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0" i="1" kern="1200"/>
            <a:t>Sigara ve alkol-ilişki yok</a:t>
          </a:r>
          <a:endParaRPr lang="en-US" sz="1300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0" i="1" kern="1200"/>
            <a:t>Diyet-karaciğer ve tereyağı arttırır, sebze azaltır</a:t>
          </a:r>
          <a:endParaRPr lang="en-US" sz="1300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0" i="1" kern="1200"/>
            <a:t>Sosyoekonomik durum</a:t>
          </a:r>
          <a:endParaRPr lang="en-US" sz="1300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0" i="1" kern="1200"/>
            <a:t>Saç boyaları</a:t>
          </a:r>
          <a:endParaRPr lang="en-US" sz="1300" kern="1200"/>
        </a:p>
      </dsp:txBody>
      <dsp:txXfrm>
        <a:off x="0" y="2791604"/>
        <a:ext cx="5334000" cy="1187549"/>
      </dsp:txXfrm>
    </dsp:sp>
    <dsp:sp modelId="{787D80BA-FDE4-E34B-B805-585CB2F90B92}">
      <dsp:nvSpPr>
        <dsp:cNvPr id="0" name=""/>
        <dsp:cNvSpPr/>
      </dsp:nvSpPr>
      <dsp:spPr>
        <a:xfrm>
          <a:off x="266700" y="2599724"/>
          <a:ext cx="3733799" cy="383760"/>
        </a:xfrm>
        <a:prstGeom prst="roundRect">
          <a:avLst/>
        </a:prstGeom>
        <a:solidFill>
          <a:schemeClr val="accent2">
            <a:hueOff val="-996996"/>
            <a:satOff val="5224"/>
            <a:lumOff val="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1129" tIns="0" rIns="141129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Yaşam sitili ile ilgili faktörler</a:t>
          </a:r>
        </a:p>
      </dsp:txBody>
      <dsp:txXfrm>
        <a:off x="285434" y="2618458"/>
        <a:ext cx="3696331" cy="346292"/>
      </dsp:txXfrm>
    </dsp:sp>
    <dsp:sp modelId="{D971C2E7-19F5-8A40-B00F-28C26889C27C}">
      <dsp:nvSpPr>
        <dsp:cNvPr id="0" name=""/>
        <dsp:cNvSpPr/>
      </dsp:nvSpPr>
      <dsp:spPr>
        <a:xfrm>
          <a:off x="0" y="4241234"/>
          <a:ext cx="5334000" cy="96232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95494"/>
              <a:satOff val="7836"/>
              <a:lumOff val="29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3978" tIns="270764" rIns="413978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1" i="1" kern="1200"/>
            <a:t>MGUS-yılda %1’i dönüşür</a:t>
          </a:r>
          <a:endParaRPr lang="en-US" sz="1300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1" i="1" kern="1200"/>
            <a:t>Kronik antijenik simülasyon</a:t>
          </a:r>
          <a:endParaRPr lang="en-US" sz="1300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0" i="1" kern="1200"/>
            <a:t>Viral enfeksiyonlar</a:t>
          </a:r>
          <a:endParaRPr lang="en-US" sz="1300" kern="1200"/>
        </a:p>
      </dsp:txBody>
      <dsp:txXfrm>
        <a:off x="0" y="4241234"/>
        <a:ext cx="5334000" cy="962324"/>
      </dsp:txXfrm>
    </dsp:sp>
    <dsp:sp modelId="{035F4D9E-AD11-C44F-9E00-4A735A6E5502}">
      <dsp:nvSpPr>
        <dsp:cNvPr id="0" name=""/>
        <dsp:cNvSpPr/>
      </dsp:nvSpPr>
      <dsp:spPr>
        <a:xfrm>
          <a:off x="266700" y="4049354"/>
          <a:ext cx="3733799" cy="383760"/>
        </a:xfrm>
        <a:prstGeom prst="roundRect">
          <a:avLst/>
        </a:prstGeom>
        <a:solidFill>
          <a:schemeClr val="accent2">
            <a:hueOff val="-1495494"/>
            <a:satOff val="7836"/>
            <a:lumOff val="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1129" tIns="0" rIns="141129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Prekürsör medikal durumlar</a:t>
          </a:r>
        </a:p>
      </dsp:txBody>
      <dsp:txXfrm>
        <a:off x="285434" y="4068088"/>
        <a:ext cx="3696331" cy="34629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D3E5B0-5B00-F649-ACE2-6B4DF55BB28D}">
      <dsp:nvSpPr>
        <dsp:cNvPr id="0" name=""/>
        <dsp:cNvSpPr/>
      </dsp:nvSpPr>
      <dsp:spPr>
        <a:xfrm>
          <a:off x="0" y="2344"/>
          <a:ext cx="2290326" cy="1024867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/>
            <a:t>Başlangıcında</a:t>
          </a:r>
          <a:r>
            <a:rPr lang="en-US" sz="1200" kern="1200" dirty="0"/>
            <a:t> </a:t>
          </a:r>
          <a:r>
            <a:rPr lang="en-US" sz="1200" kern="1200" dirty="0" err="1"/>
            <a:t>konvansiyonel</a:t>
          </a:r>
          <a:r>
            <a:rPr lang="en-US" sz="1200" kern="1200" dirty="0"/>
            <a:t> </a:t>
          </a:r>
          <a:r>
            <a:rPr lang="en-US" sz="1200" kern="1200" dirty="0" err="1"/>
            <a:t>sitogenetik</a:t>
          </a:r>
          <a:r>
            <a:rPr lang="en-US" sz="1200" kern="1200" dirty="0"/>
            <a:t> </a:t>
          </a:r>
          <a:r>
            <a:rPr lang="en-US" sz="1200" kern="1200" dirty="0" err="1"/>
            <a:t>ile</a:t>
          </a:r>
          <a:r>
            <a:rPr lang="en-US" sz="1200" kern="1200" dirty="0"/>
            <a:t> %30-50, </a:t>
          </a:r>
          <a:r>
            <a:rPr lang="en-US" sz="1200" kern="1200" dirty="0" err="1"/>
            <a:t>ileri</a:t>
          </a:r>
          <a:r>
            <a:rPr lang="en-US" sz="1200" kern="1200" dirty="0"/>
            <a:t> </a:t>
          </a:r>
          <a:r>
            <a:rPr lang="en-US" sz="1200" kern="1200" dirty="0" err="1"/>
            <a:t>evrede</a:t>
          </a:r>
          <a:r>
            <a:rPr lang="en-US" sz="1200" kern="1200" dirty="0"/>
            <a:t> FISH </a:t>
          </a:r>
          <a:r>
            <a:rPr lang="en-US" sz="1200" kern="1200" dirty="0" err="1"/>
            <a:t>ile</a:t>
          </a:r>
          <a:r>
            <a:rPr lang="en-US" sz="1200" kern="1200" dirty="0"/>
            <a:t> % 90 </a:t>
          </a:r>
          <a:r>
            <a:rPr lang="en-US" sz="1200" kern="1200" dirty="0" err="1"/>
            <a:t>vakada</a:t>
          </a:r>
          <a:r>
            <a:rPr lang="en-US" sz="1200" kern="1200" dirty="0"/>
            <a:t> </a:t>
          </a:r>
          <a:r>
            <a:rPr lang="en-US" sz="1200" kern="1200" dirty="0" err="1"/>
            <a:t>kromozom</a:t>
          </a:r>
          <a:r>
            <a:rPr lang="en-US" sz="1200" kern="1200" dirty="0"/>
            <a:t> </a:t>
          </a:r>
          <a:r>
            <a:rPr lang="en-US" sz="1050" kern="1200" dirty="0" err="1"/>
            <a:t>anomalisi</a:t>
          </a:r>
          <a:r>
            <a:rPr lang="en-US" sz="1200" kern="1200" dirty="0"/>
            <a:t> </a:t>
          </a:r>
          <a:r>
            <a:rPr lang="en-US" sz="1200" kern="1200" dirty="0" err="1"/>
            <a:t>tespit</a:t>
          </a:r>
          <a:r>
            <a:rPr lang="en-US" sz="1200" kern="1200" dirty="0"/>
            <a:t> </a:t>
          </a:r>
          <a:r>
            <a:rPr lang="en-US" sz="1200" kern="1200" dirty="0" err="1"/>
            <a:t>edilir</a:t>
          </a:r>
          <a:r>
            <a:rPr lang="en-US" sz="1200" kern="1200" dirty="0"/>
            <a:t>.</a:t>
          </a:r>
        </a:p>
      </dsp:txBody>
      <dsp:txXfrm>
        <a:off x="50030" y="52374"/>
        <a:ext cx="2190266" cy="924807"/>
      </dsp:txXfrm>
    </dsp:sp>
    <dsp:sp modelId="{371ADAA7-7291-5A46-9703-284E9527BEFF}">
      <dsp:nvSpPr>
        <dsp:cNvPr id="0" name=""/>
        <dsp:cNvSpPr/>
      </dsp:nvSpPr>
      <dsp:spPr>
        <a:xfrm>
          <a:off x="0" y="1078454"/>
          <a:ext cx="2290326" cy="1024867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En sık görülen hiperdiploidi, iyi prognostik göstergedir</a:t>
          </a:r>
        </a:p>
      </dsp:txBody>
      <dsp:txXfrm>
        <a:off x="50030" y="1128484"/>
        <a:ext cx="2190266" cy="924807"/>
      </dsp:txXfrm>
    </dsp:sp>
    <dsp:sp modelId="{85045FC3-B696-184D-B153-8107D98DA85E}">
      <dsp:nvSpPr>
        <dsp:cNvPr id="0" name=""/>
        <dsp:cNvSpPr/>
      </dsp:nvSpPr>
      <dsp:spPr>
        <a:xfrm rot="5400000">
          <a:off x="3916224" y="631154"/>
          <a:ext cx="819893" cy="4071690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i="1" kern="1200"/>
            <a:t>t(11;14)(q13;q32) ,20%, cyclin D1, iyi prognostik</a:t>
          </a:r>
          <a:endParaRPr lang="en-US" sz="1200" kern="120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i="1" kern="1200"/>
            <a:t>t(4;14)(p16;q32), FGFR3 ve MM SET, kötü,13q ile sık</a:t>
          </a:r>
          <a:endParaRPr lang="en-US" sz="1200" kern="120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kern="1200"/>
            <a:t>t(14;16)(q32;q23), %5, </a:t>
          </a:r>
          <a:r>
            <a:rPr lang="en-US" sz="1200" b="0" i="1" kern="1200"/>
            <a:t>c-maf geni, kötü </a:t>
          </a:r>
          <a:endParaRPr lang="en-US" sz="1200" kern="120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i="1" kern="1200"/>
            <a:t>%20 vakada diğer partnerler</a:t>
          </a:r>
          <a:endParaRPr lang="en-US" sz="1200" kern="1200"/>
        </a:p>
      </dsp:txBody>
      <dsp:txXfrm rot="-5400000">
        <a:off x="2290326" y="2297076"/>
        <a:ext cx="4031666" cy="739845"/>
      </dsp:txXfrm>
    </dsp:sp>
    <dsp:sp modelId="{F44C6CA3-87F6-0B4A-9E3D-A0A353035D48}">
      <dsp:nvSpPr>
        <dsp:cNvPr id="0" name=""/>
        <dsp:cNvSpPr/>
      </dsp:nvSpPr>
      <dsp:spPr>
        <a:xfrm>
          <a:off x="0" y="2154565"/>
          <a:ext cx="2290326" cy="1024867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14q32 bölgesi translokasyonları (25&gt; gen)</a:t>
          </a:r>
        </a:p>
      </dsp:txBody>
      <dsp:txXfrm>
        <a:off x="50030" y="2204595"/>
        <a:ext cx="2190266" cy="924807"/>
      </dsp:txXfrm>
    </dsp:sp>
    <dsp:sp modelId="{5D7BDAFB-7D78-F549-A7F4-97B7FED1C48C}">
      <dsp:nvSpPr>
        <dsp:cNvPr id="0" name=""/>
        <dsp:cNvSpPr/>
      </dsp:nvSpPr>
      <dsp:spPr>
        <a:xfrm>
          <a:off x="0" y="3230676"/>
          <a:ext cx="2290326" cy="1024867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17p delesyonu, kötü prognostik</a:t>
          </a:r>
        </a:p>
      </dsp:txBody>
      <dsp:txXfrm>
        <a:off x="50030" y="3280706"/>
        <a:ext cx="2190266" cy="924807"/>
      </dsp:txXfrm>
    </dsp:sp>
    <dsp:sp modelId="{DD4FA648-74EE-2E4A-9753-F9B2C1DB85C5}">
      <dsp:nvSpPr>
        <dsp:cNvPr id="0" name=""/>
        <dsp:cNvSpPr/>
      </dsp:nvSpPr>
      <dsp:spPr>
        <a:xfrm>
          <a:off x="0" y="4306787"/>
          <a:ext cx="2290326" cy="1024867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13q delesyonu %20 (karyotip ile), kötü prognostik</a:t>
          </a:r>
        </a:p>
      </dsp:txBody>
      <dsp:txXfrm>
        <a:off x="50030" y="4356817"/>
        <a:ext cx="2190266" cy="92480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8959F0-AD20-E245-87DE-D891B84CB539}">
      <dsp:nvSpPr>
        <dsp:cNvPr id="0" name=""/>
        <dsp:cNvSpPr/>
      </dsp:nvSpPr>
      <dsp:spPr>
        <a:xfrm>
          <a:off x="0" y="70119"/>
          <a:ext cx="6067197" cy="123147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%25-30 vakada </a:t>
          </a:r>
        </a:p>
      </dsp:txBody>
      <dsp:txXfrm>
        <a:off x="60116" y="130235"/>
        <a:ext cx="5946965" cy="1111247"/>
      </dsp:txXfrm>
    </dsp:sp>
    <dsp:sp modelId="{2CD78335-305B-9345-A5C5-B2B872C8B949}">
      <dsp:nvSpPr>
        <dsp:cNvPr id="0" name=""/>
        <dsp:cNvSpPr/>
      </dsp:nvSpPr>
      <dsp:spPr>
        <a:xfrm>
          <a:off x="0" y="1390879"/>
          <a:ext cx="6067197" cy="1231479"/>
        </a:xfrm>
        <a:prstGeom prst="roundRect">
          <a:avLst/>
        </a:prstGeom>
        <a:solidFill>
          <a:schemeClr val="accent2">
            <a:hueOff val="-498498"/>
            <a:satOff val="2612"/>
            <a:lumOff val="98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Kemik rezorbsiyonu sonucu kalsiyum salınması sonucu</a:t>
          </a:r>
        </a:p>
      </dsp:txBody>
      <dsp:txXfrm>
        <a:off x="60116" y="1450995"/>
        <a:ext cx="5946965" cy="1111247"/>
      </dsp:txXfrm>
    </dsp:sp>
    <dsp:sp modelId="{9E8B3E02-BD05-8F45-A4DA-A599DEF1933C}">
      <dsp:nvSpPr>
        <dsp:cNvPr id="0" name=""/>
        <dsp:cNvSpPr/>
      </dsp:nvSpPr>
      <dsp:spPr>
        <a:xfrm>
          <a:off x="0" y="2711639"/>
          <a:ext cx="6067197" cy="1231479"/>
        </a:xfrm>
        <a:prstGeom prst="roundRect">
          <a:avLst/>
        </a:prstGeom>
        <a:solidFill>
          <a:schemeClr val="accent2">
            <a:hueOff val="-996996"/>
            <a:satOff val="5224"/>
            <a:lumOff val="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 err="1"/>
            <a:t>Halsizlik</a:t>
          </a:r>
          <a:r>
            <a:rPr lang="en-US" sz="3100" kern="1200" dirty="0"/>
            <a:t>, </a:t>
          </a:r>
          <a:r>
            <a:rPr lang="en-US" sz="3100" kern="1200" dirty="0" err="1"/>
            <a:t>konstipasyon</a:t>
          </a:r>
          <a:r>
            <a:rPr lang="en-US" sz="3100" kern="1200" dirty="0"/>
            <a:t>, </a:t>
          </a:r>
          <a:r>
            <a:rPr lang="en-US" sz="3100" kern="1200" dirty="0" err="1"/>
            <a:t>bulantı</a:t>
          </a:r>
          <a:r>
            <a:rPr lang="en-US" sz="3100" kern="1200" dirty="0"/>
            <a:t>, </a:t>
          </a:r>
          <a:r>
            <a:rPr lang="en-US" sz="3100" kern="1200" dirty="0" err="1"/>
            <a:t>kusma</a:t>
          </a:r>
          <a:r>
            <a:rPr lang="en-US" sz="3100" kern="1200" dirty="0"/>
            <a:t> </a:t>
          </a:r>
          <a:r>
            <a:rPr lang="en-US" sz="3100" kern="1200" dirty="0" err="1"/>
            <a:t>ve</a:t>
          </a:r>
          <a:r>
            <a:rPr lang="en-US" sz="3100" kern="1200" dirty="0"/>
            <a:t> </a:t>
          </a:r>
          <a:r>
            <a:rPr lang="en-US" sz="3100" kern="1200" dirty="0" err="1"/>
            <a:t>konfüzyona</a:t>
          </a:r>
          <a:r>
            <a:rPr lang="en-US" sz="3100" kern="1200" dirty="0"/>
            <a:t> </a:t>
          </a:r>
          <a:r>
            <a:rPr lang="en-US" sz="3100" kern="1200" dirty="0" err="1"/>
            <a:t>neden</a:t>
          </a:r>
          <a:r>
            <a:rPr lang="en-US" sz="3100" kern="1200" dirty="0"/>
            <a:t> </a:t>
          </a:r>
          <a:r>
            <a:rPr lang="en-US" sz="3100" kern="1200" dirty="0" err="1"/>
            <a:t>olur</a:t>
          </a:r>
          <a:endParaRPr lang="en-US" sz="3100" kern="1200" dirty="0"/>
        </a:p>
      </dsp:txBody>
      <dsp:txXfrm>
        <a:off x="60116" y="2771755"/>
        <a:ext cx="5946965" cy="1111247"/>
      </dsp:txXfrm>
    </dsp:sp>
    <dsp:sp modelId="{34BED346-D831-584D-917A-69AFC497FF82}">
      <dsp:nvSpPr>
        <dsp:cNvPr id="0" name=""/>
        <dsp:cNvSpPr/>
      </dsp:nvSpPr>
      <dsp:spPr>
        <a:xfrm>
          <a:off x="0" y="4032399"/>
          <a:ext cx="6067197" cy="1231479"/>
        </a:xfrm>
        <a:prstGeom prst="roundRect">
          <a:avLst/>
        </a:prstGeom>
        <a:solidFill>
          <a:schemeClr val="accent2">
            <a:hueOff val="-1495494"/>
            <a:satOff val="7836"/>
            <a:lumOff val="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Böbreklere çökerek böbrek yetmezliğini tetikler</a:t>
          </a:r>
        </a:p>
      </dsp:txBody>
      <dsp:txXfrm>
        <a:off x="60116" y="4092515"/>
        <a:ext cx="5946965" cy="111124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A7A126-2DA0-46AF-BE4B-963CA9CCB776}">
      <dsp:nvSpPr>
        <dsp:cNvPr id="0" name=""/>
        <dsp:cNvSpPr/>
      </dsp:nvSpPr>
      <dsp:spPr>
        <a:xfrm>
          <a:off x="0" y="3959"/>
          <a:ext cx="9488218" cy="90986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72850A-D6AA-45E5-BF1E-D3579D3F9291}">
      <dsp:nvSpPr>
        <dsp:cNvPr id="0" name=""/>
        <dsp:cNvSpPr/>
      </dsp:nvSpPr>
      <dsp:spPr>
        <a:xfrm>
          <a:off x="275233" y="208677"/>
          <a:ext cx="500423" cy="50042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87008E-40FA-460C-B558-C431D8B6075C}">
      <dsp:nvSpPr>
        <dsp:cNvPr id="0" name=""/>
        <dsp:cNvSpPr/>
      </dsp:nvSpPr>
      <dsp:spPr>
        <a:xfrm>
          <a:off x="1050890" y="3959"/>
          <a:ext cx="8436300" cy="9098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294" tIns="96294" rIns="96294" bIns="96294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%50’sinde değişen derecelerde böbrek yetmezliği görülür</a:t>
          </a:r>
        </a:p>
      </dsp:txBody>
      <dsp:txXfrm>
        <a:off x="1050890" y="3959"/>
        <a:ext cx="8436300" cy="909861"/>
      </dsp:txXfrm>
    </dsp:sp>
    <dsp:sp modelId="{D28F92A8-30E6-443F-9206-5AD9311F00B7}">
      <dsp:nvSpPr>
        <dsp:cNvPr id="0" name=""/>
        <dsp:cNvSpPr/>
      </dsp:nvSpPr>
      <dsp:spPr>
        <a:xfrm>
          <a:off x="0" y="1141286"/>
          <a:ext cx="9488218" cy="90986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6272C5-7EA9-45E6-AAB3-8B568C0AA2E1}">
      <dsp:nvSpPr>
        <dsp:cNvPr id="0" name=""/>
        <dsp:cNvSpPr/>
      </dsp:nvSpPr>
      <dsp:spPr>
        <a:xfrm>
          <a:off x="275233" y="1346004"/>
          <a:ext cx="500423" cy="50042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D44D88-57F1-4A79-A2F3-52462C388DA5}">
      <dsp:nvSpPr>
        <dsp:cNvPr id="0" name=""/>
        <dsp:cNvSpPr/>
      </dsp:nvSpPr>
      <dsp:spPr>
        <a:xfrm>
          <a:off x="1050890" y="1141286"/>
          <a:ext cx="8436300" cy="9098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294" tIns="96294" rIns="96294" bIns="96294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En sık IgD ve hafif zincir myelomunda</a:t>
          </a:r>
        </a:p>
      </dsp:txBody>
      <dsp:txXfrm>
        <a:off x="1050890" y="1141286"/>
        <a:ext cx="8436300" cy="909861"/>
      </dsp:txXfrm>
    </dsp:sp>
    <dsp:sp modelId="{B36D5C7A-2F39-4F97-BB61-D299925927E7}">
      <dsp:nvSpPr>
        <dsp:cNvPr id="0" name=""/>
        <dsp:cNvSpPr/>
      </dsp:nvSpPr>
      <dsp:spPr>
        <a:xfrm>
          <a:off x="0" y="2278613"/>
          <a:ext cx="9488218" cy="139232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3C6FE3-7BA0-4970-8EB3-35C690024FBD}">
      <dsp:nvSpPr>
        <dsp:cNvPr id="0" name=""/>
        <dsp:cNvSpPr/>
      </dsp:nvSpPr>
      <dsp:spPr>
        <a:xfrm>
          <a:off x="275233" y="2724563"/>
          <a:ext cx="500423" cy="50042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831F9E-B506-4D77-8C89-E0A0EF4F2CCB}">
      <dsp:nvSpPr>
        <dsp:cNvPr id="0" name=""/>
        <dsp:cNvSpPr/>
      </dsp:nvSpPr>
      <dsp:spPr>
        <a:xfrm>
          <a:off x="1050890" y="2519844"/>
          <a:ext cx="4269698" cy="9098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294" tIns="96294" rIns="96294" bIns="96294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Nedenler;</a:t>
          </a:r>
        </a:p>
      </dsp:txBody>
      <dsp:txXfrm>
        <a:off x="1050890" y="2519844"/>
        <a:ext cx="4269698" cy="909861"/>
      </dsp:txXfrm>
    </dsp:sp>
    <dsp:sp modelId="{EF353313-9DC5-4FEF-9356-503DC3549FC0}">
      <dsp:nvSpPr>
        <dsp:cNvPr id="0" name=""/>
        <dsp:cNvSpPr/>
      </dsp:nvSpPr>
      <dsp:spPr>
        <a:xfrm>
          <a:off x="5320588" y="2519844"/>
          <a:ext cx="4166602" cy="9098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294" tIns="96294" rIns="96294" bIns="9629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 err="1"/>
            <a:t>Böbreklerde</a:t>
          </a:r>
          <a:r>
            <a:rPr lang="en-US" sz="1200" b="1" kern="1200" dirty="0"/>
            <a:t> </a:t>
          </a:r>
          <a:r>
            <a:rPr lang="en-US" sz="1200" b="1" kern="1200" dirty="0" err="1"/>
            <a:t>hafif</a:t>
          </a:r>
          <a:r>
            <a:rPr lang="en-US" sz="1200" b="1" kern="1200" dirty="0"/>
            <a:t> </a:t>
          </a:r>
          <a:r>
            <a:rPr lang="en-US" sz="1200" b="1" kern="1200" dirty="0" err="1"/>
            <a:t>zincir</a:t>
          </a:r>
          <a:r>
            <a:rPr lang="en-US" sz="1200" b="1" kern="1200" dirty="0"/>
            <a:t> (Bence Jones) </a:t>
          </a:r>
          <a:r>
            <a:rPr lang="en-US" sz="1200" b="1" kern="1200" dirty="0" err="1"/>
            <a:t>çökmesi</a:t>
          </a:r>
          <a:endParaRPr lang="en-US" sz="1200" b="1" kern="1200" dirty="0"/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 err="1">
              <a:highlight>
                <a:srgbClr val="FFFF00"/>
              </a:highlight>
            </a:rPr>
            <a:t>Hiperkalsemi</a:t>
          </a:r>
          <a:endParaRPr lang="en-US" sz="1200" b="1" kern="1200" dirty="0">
            <a:highlight>
              <a:srgbClr val="FFFF00"/>
            </a:highlight>
          </a:endParaRP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 err="1">
              <a:highlight>
                <a:srgbClr val="FFFF00"/>
              </a:highlight>
            </a:rPr>
            <a:t>Dehidratasyon</a:t>
          </a:r>
          <a:endParaRPr lang="en-US" sz="1200" b="1" kern="1200" dirty="0">
            <a:highlight>
              <a:srgbClr val="FFFF00"/>
            </a:highlight>
          </a:endParaRP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 err="1">
              <a:highlight>
                <a:srgbClr val="FFFF00"/>
              </a:highlight>
            </a:rPr>
            <a:t>Hiperürisemi</a:t>
          </a:r>
          <a:endParaRPr lang="en-US" sz="1200" b="1" kern="1200" dirty="0">
            <a:highlight>
              <a:srgbClr val="FFFF00"/>
            </a:highlight>
          </a:endParaRP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 err="1">
              <a:highlight>
                <a:srgbClr val="FFFF00"/>
              </a:highlight>
            </a:rPr>
            <a:t>Nefrotoksik</a:t>
          </a:r>
          <a:r>
            <a:rPr lang="en-US" sz="1200" b="1" kern="1200" dirty="0">
              <a:highlight>
                <a:srgbClr val="FFFF00"/>
              </a:highlight>
            </a:rPr>
            <a:t> </a:t>
          </a:r>
          <a:r>
            <a:rPr lang="en-US" sz="1200" b="1" kern="1200" dirty="0" err="1">
              <a:highlight>
                <a:srgbClr val="FFFF00"/>
              </a:highlight>
            </a:rPr>
            <a:t>ilaçlar</a:t>
          </a:r>
          <a:endParaRPr lang="en-US" sz="1200" b="1" kern="1200" dirty="0">
            <a:highlight>
              <a:srgbClr val="FFFF00"/>
            </a:highlight>
          </a:endParaRP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 err="1"/>
            <a:t>Amiloidozis</a:t>
          </a:r>
          <a:endParaRPr lang="en-US" sz="1200" b="1" kern="1200" dirty="0"/>
        </a:p>
      </dsp:txBody>
      <dsp:txXfrm>
        <a:off x="5320588" y="2519844"/>
        <a:ext cx="4166602" cy="909861"/>
      </dsp:txXfrm>
    </dsp:sp>
    <dsp:sp modelId="{6F50C912-B4D2-4ACB-AE35-23DCFE79527E}">
      <dsp:nvSpPr>
        <dsp:cNvPr id="0" name=""/>
        <dsp:cNvSpPr/>
      </dsp:nvSpPr>
      <dsp:spPr>
        <a:xfrm>
          <a:off x="0" y="3898403"/>
          <a:ext cx="9488218" cy="9098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EF82FB-E100-4016-A5DD-849E69180979}">
      <dsp:nvSpPr>
        <dsp:cNvPr id="0" name=""/>
        <dsp:cNvSpPr/>
      </dsp:nvSpPr>
      <dsp:spPr>
        <a:xfrm>
          <a:off x="275233" y="4103122"/>
          <a:ext cx="500423" cy="50042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306355-26E3-451D-BB68-83E21DD39F4B}">
      <dsp:nvSpPr>
        <dsp:cNvPr id="0" name=""/>
        <dsp:cNvSpPr/>
      </dsp:nvSpPr>
      <dsp:spPr>
        <a:xfrm>
          <a:off x="1050890" y="3898403"/>
          <a:ext cx="8436300" cy="9098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294" tIns="96294" rIns="96294" bIns="96294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Böbrek tutulumu genellikle böbrek tübüllerindedir. Glomerüler tutulm daha seyrektir</a:t>
          </a:r>
        </a:p>
      </dsp:txBody>
      <dsp:txXfrm>
        <a:off x="1050890" y="3898403"/>
        <a:ext cx="8436300" cy="9098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EAE3A7-AFE1-DA45-9A04-D221C8ED60F1}" type="datetimeFigureOut">
              <a:rPr lang="tr-TR" smtClean="0"/>
              <a:t>31.10.2025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05A732-961B-5C49-B53B-4AC8A3E40DC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41839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8" name="Google Shape;27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2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Garamond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2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97" name="Google Shape;397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7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Garamond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13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03" name="Google Shape;403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18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Garamond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14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21" name="Google Shape;421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20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Garamond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16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28" name="Google Shape;428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21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Garamond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17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117973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58" name="Google Shape;458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100" b="1"/>
              <a:t>Figure 85-4 GROWTH OF THE MULTIPLE MYELOMA (MM) CELL IN THE BONE MARROW (BM) MICROENVIRONMENT. The interaction and adhesion of MM cells to the BM stromal cells (BMSCs) lead to adhesion- and cytokine-mediated signaling. MM cells binding to BMSCs induce the activation of p42/44 mitogen-activated protein kinase (MAPK) and nuclear factor kappa-B (NFκB) in BMSCs. The activation of NFκB upregulates adhesion molecules on BMSCs. Cytokines secreted through this interaction include interleukin-6 (IL-6) secretion, tumor-necrosis factor-α (TNF-α), and vascular endothelial growth factor (VEGF) to activate the main signaling pathways (p42/44 mitogen-activated protein kinase [MAPK], Janus kinase [JAK]/signal transducer and activator of transcription 3 [STAT3], or phosphatidylinositol 3-kinase [PI3K]/AKT) and their downstream targets, which triggers MM cell growth, survival, and migration. The RAS/RAF/MAPK kinase (MEK)/MAPK pathway mediates proliferation of MM cells. JAK/STAT3 along with upregulation of BCL-X</a:t>
            </a:r>
            <a:r>
              <a:rPr lang="en-US" sz="1100" b="1" baseline="30000"/>
              <a:t>L </a:t>
            </a:r>
            <a:r>
              <a:rPr lang="en-US" sz="1100" b="1"/>
              <a:t>and MCL1 mediates survival. PI3K/AKT through downstream activation of BAD and NFκB or inactivation of caspase-9 mediates antiapoptosis. NFκB and forkhead in rhabdomyosarcoma (FKHR) modulate cyclin D and KIP1, thereby regulating cell cycle progression. Signaling through PI3K induces downstream protein kinase C (PKC) activity and MM cell migration. </a:t>
            </a:r>
            <a:r>
              <a:rPr lang="en-US" sz="1100" b="1" i="1"/>
              <a:t>APRIL, A proliferation-inducing ligand; BAFF, B-cell activating factor; BSF-3, B-cell stimulating factor; ERK, extracellular signal-related kinase; FGFR3, fibroblast growth factor receptor 3; ICAM1, intercellular adhesion molecule 1; IGF1, insulinlike growth factor-1; IL, interleukin; LFA1, lymphocyte function–associated antigen 1; MEK, MAPK/ERK kinase; mTOR, mammalian target of rapamycin; muc1, mucin 1; SDF-1α, stromal cell–derived factor-1α; VCAM1, vascular cell adhesion molecule 1; VLA4, very-late antigen 4. (Adapted from Hideshima T, Mitsiades C, Tonon G, et </a:t>
            </a:r>
            <a:endParaRPr/>
          </a:p>
        </p:txBody>
      </p:sp>
      <p:sp>
        <p:nvSpPr>
          <p:cNvPr id="459" name="Google Shape;459;p26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Garamond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20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64" name="Google Shape;464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27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Garamond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21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5" name="Google Shape;28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b="1"/>
              <a:t>Figure 8-7. Schematic diagram of B-cell differentiation. Early B-cell precursors express CD34, terminal deoxynucleotidyl transferase (TDT),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and CD10. CD19 is an early B-cell differentiation antigen that is maintained during the entire B-cell differentiation program, and its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expression is attenuated in plasma cells. CD79A and PAX5 appear at nearly the same time as heavy-chain gene rearrangement. CD20 is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not expressed until the stage of light-chain rearrangement. Germinal center cells are positive for BCL6 and reexpress CD10 and CD38.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The plasma cell differentiation program is characterized by the downregulation of PAX5 and the expression of CD138, BLIMP1, and XBP1.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BCR, B-cell receptor of mature B cells; pre-BCR, pre–B-cell receptor consisting of a heavy chain and the surrogate light chain (which is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composed of two linked small peptides, VpreB and λ5, represented in </a:t>
            </a:r>
            <a:r>
              <a:rPr lang="en-US" i="1"/>
              <a:t>green); SHM, somatic hypermutation; red bar, IGH gene rearrangement;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i="1"/>
              <a:t>blue bar, IGL gene rearrangement; red bar and blue bar with black insertions, rearranged IGH and IGL genes with somatic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hypermutations.</a:t>
            </a:r>
            <a:endParaRPr/>
          </a:p>
        </p:txBody>
      </p:sp>
      <p:sp>
        <p:nvSpPr>
          <p:cNvPr id="286" name="Google Shape;286;p3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Garamond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3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79" name="Google Shape;479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29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Garamond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23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86" name="Google Shape;486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30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Garamond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24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05" name="Google Shape;505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33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Garamond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26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26" name="Google Shape;526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35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Garamond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27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33" name="Google Shape;533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36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Garamond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28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40" name="Google Shape;540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37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Garamond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29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47" name="Google Shape;547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38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Garamond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30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951790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42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Garamond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34</a:t>
            </a:fld>
            <a:endParaRPr/>
          </a:p>
        </p:txBody>
      </p:sp>
      <p:sp>
        <p:nvSpPr>
          <p:cNvPr id="572" name="Google Shape;572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73" name="Google Shape;573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5" name="Google Shape;31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6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Garamond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4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49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Garamond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36</a:t>
            </a:fld>
            <a:endParaRPr/>
          </a:p>
        </p:txBody>
      </p:sp>
      <p:sp>
        <p:nvSpPr>
          <p:cNvPr id="627" name="Google Shape;627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28" name="Google Shape;628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50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Garamond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38</a:t>
            </a:fld>
            <a:endParaRPr/>
          </a:p>
        </p:txBody>
      </p:sp>
      <p:sp>
        <p:nvSpPr>
          <p:cNvPr id="636" name="Google Shape;636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37" name="Google Shape;637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2" name="Google Shape;32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7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Garamond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5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9" name="Google Shape;32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8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Garamond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7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62" name="Google Shape;362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2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Garamond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8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76" name="Google Shape;37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4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Garamond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10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90" name="Google Shape;390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16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Garamond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12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0F8CF-692C-4963-8B5E-D1C0928CF1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9612" y="1013984"/>
            <a:ext cx="7714388" cy="3260635"/>
          </a:xfrm>
        </p:spPr>
        <p:txBody>
          <a:bodyPr anchor="b"/>
          <a:lstStyle>
            <a:lvl1pPr algn="l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419655-1613-4CC0-BBE9-BD2CB2C3C7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9612" y="4848464"/>
            <a:ext cx="7714388" cy="1085849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267FFF-6BC4-4DF0-BC55-B2C3BFD8E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10/31/25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389830-A1B7-484B-832C-F64A558BD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A8F727-72C8-47A9-8E54-AD8459028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ED5540-64E5-4258-ABA4-753F07B71B38}"/>
              </a:ext>
            </a:extLst>
          </p:cNvPr>
          <p:cNvCxnSpPr>
            <a:cxnSpLocks/>
          </p:cNvCxnSpPr>
          <p:nvPr/>
        </p:nvCxnSpPr>
        <p:spPr>
          <a:xfrm>
            <a:off x="1524000" y="457150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5615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8A5DE-E5C6-4DB9-AD28-8F1EAC6F5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63E08E-9B2D-4740-9AC6-D5E1CFB95F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429566" y="2229957"/>
            <a:ext cx="9238434" cy="3866043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4E3736-E8AA-4F58-9D3A-27050B287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10/31/25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E95E84-15BC-478B-9DAB-15025867B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9D98F-E0A8-4254-A957-7F17811D0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666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DE70F5-2276-4F91-9FC2-8DA4B52881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44000" y="1467699"/>
            <a:ext cx="1758461" cy="4628301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1856C5-C2FD-45E4-A631-AC06B5495B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82312" y="1467699"/>
            <a:ext cx="7839379" cy="4628301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336EA-B6DD-4115-9C67-79A24C866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10/31/25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EA668B-1DAB-449C-9BA4-7B1572A22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C6567E-119D-4C98-93FF-73A332803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1935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ext, and Content" type="txAndObj">
  <p:cSld name="Title, Text, and Conten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5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8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08610" algn="l">
              <a:spcBef>
                <a:spcPts val="360"/>
              </a:spcBef>
              <a:spcAft>
                <a:spcPts val="0"/>
              </a:spcAft>
              <a:buSzPts val="1260"/>
              <a:buChar char="■"/>
              <a:defRPr/>
            </a:lvl1pPr>
            <a:lvl2pPr marL="914400" lvl="1" indent="-308610" algn="l">
              <a:spcBef>
                <a:spcPts val="360"/>
              </a:spcBef>
              <a:spcAft>
                <a:spcPts val="0"/>
              </a:spcAft>
              <a:buSzPts val="1260"/>
              <a:buChar char="■"/>
              <a:defRPr/>
            </a:lvl2pPr>
            <a:lvl3pPr marL="1371600" lvl="2" indent="-308610" algn="l">
              <a:spcBef>
                <a:spcPts val="360"/>
              </a:spcBef>
              <a:spcAft>
                <a:spcPts val="0"/>
              </a:spcAft>
              <a:buSzPts val="1260"/>
              <a:buChar char="■"/>
              <a:defRPr/>
            </a:lvl3pPr>
            <a:lvl4pPr marL="1828800" lvl="3" indent="-308610" algn="l">
              <a:spcBef>
                <a:spcPts val="360"/>
              </a:spcBef>
              <a:spcAft>
                <a:spcPts val="0"/>
              </a:spcAft>
              <a:buSzPts val="1260"/>
              <a:buChar char="■"/>
              <a:defRPr/>
            </a:lvl4pPr>
            <a:lvl5pPr marL="2286000" lvl="4" indent="-308610" algn="l">
              <a:spcBef>
                <a:spcPts val="360"/>
              </a:spcBef>
              <a:spcAft>
                <a:spcPts val="0"/>
              </a:spcAft>
              <a:buSzPts val="1260"/>
              <a:buChar char="■"/>
              <a:defRPr/>
            </a:lvl5pPr>
            <a:lvl6pPr marL="2743200" lvl="5" indent="-308610" algn="l">
              <a:spcBef>
                <a:spcPts val="360"/>
              </a:spcBef>
              <a:spcAft>
                <a:spcPts val="0"/>
              </a:spcAft>
              <a:buSzPts val="1260"/>
              <a:buChar char="■"/>
              <a:defRPr/>
            </a:lvl6pPr>
            <a:lvl7pPr marL="3200400" lvl="6" indent="-308610" algn="l">
              <a:spcBef>
                <a:spcPts val="360"/>
              </a:spcBef>
              <a:spcAft>
                <a:spcPts val="0"/>
              </a:spcAft>
              <a:buSzPts val="1260"/>
              <a:buChar char="■"/>
              <a:defRPr/>
            </a:lvl7pPr>
            <a:lvl8pPr marL="3657600" lvl="7" indent="-308609" algn="l">
              <a:spcBef>
                <a:spcPts val="360"/>
              </a:spcBef>
              <a:spcAft>
                <a:spcPts val="0"/>
              </a:spcAft>
              <a:buSzPts val="1260"/>
              <a:buChar char="■"/>
              <a:defRPr/>
            </a:lvl8pPr>
            <a:lvl9pPr marL="4114800" lvl="8" indent="-308609" algn="l">
              <a:spcBef>
                <a:spcPts val="360"/>
              </a:spcBef>
              <a:spcAft>
                <a:spcPts val="0"/>
              </a:spcAft>
              <a:buSzPts val="1260"/>
              <a:buChar char="■"/>
              <a:defRPr/>
            </a:lvl9pPr>
          </a:lstStyle>
          <a:p>
            <a:endParaRPr/>
          </a:p>
        </p:txBody>
      </p:sp>
      <p:sp>
        <p:nvSpPr>
          <p:cNvPr id="67" name="Google Shape;67;p58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08610" algn="l">
              <a:spcBef>
                <a:spcPts val="360"/>
              </a:spcBef>
              <a:spcAft>
                <a:spcPts val="0"/>
              </a:spcAft>
              <a:buSzPts val="1260"/>
              <a:buChar char="■"/>
              <a:defRPr/>
            </a:lvl1pPr>
            <a:lvl2pPr marL="914400" lvl="1" indent="-308610" algn="l">
              <a:spcBef>
                <a:spcPts val="360"/>
              </a:spcBef>
              <a:spcAft>
                <a:spcPts val="0"/>
              </a:spcAft>
              <a:buSzPts val="1260"/>
              <a:buChar char="■"/>
              <a:defRPr/>
            </a:lvl2pPr>
            <a:lvl3pPr marL="1371600" lvl="2" indent="-308610" algn="l">
              <a:spcBef>
                <a:spcPts val="360"/>
              </a:spcBef>
              <a:spcAft>
                <a:spcPts val="0"/>
              </a:spcAft>
              <a:buSzPts val="1260"/>
              <a:buChar char="■"/>
              <a:defRPr/>
            </a:lvl3pPr>
            <a:lvl4pPr marL="1828800" lvl="3" indent="-308610" algn="l">
              <a:spcBef>
                <a:spcPts val="360"/>
              </a:spcBef>
              <a:spcAft>
                <a:spcPts val="0"/>
              </a:spcAft>
              <a:buSzPts val="1260"/>
              <a:buChar char="■"/>
              <a:defRPr/>
            </a:lvl4pPr>
            <a:lvl5pPr marL="2286000" lvl="4" indent="-308610" algn="l">
              <a:spcBef>
                <a:spcPts val="360"/>
              </a:spcBef>
              <a:spcAft>
                <a:spcPts val="0"/>
              </a:spcAft>
              <a:buSzPts val="1260"/>
              <a:buChar char="■"/>
              <a:defRPr/>
            </a:lvl5pPr>
            <a:lvl6pPr marL="2743200" lvl="5" indent="-308610" algn="l">
              <a:spcBef>
                <a:spcPts val="360"/>
              </a:spcBef>
              <a:spcAft>
                <a:spcPts val="0"/>
              </a:spcAft>
              <a:buSzPts val="1260"/>
              <a:buChar char="■"/>
              <a:defRPr/>
            </a:lvl6pPr>
            <a:lvl7pPr marL="3200400" lvl="6" indent="-308610" algn="l">
              <a:spcBef>
                <a:spcPts val="360"/>
              </a:spcBef>
              <a:spcAft>
                <a:spcPts val="0"/>
              </a:spcAft>
              <a:buSzPts val="1260"/>
              <a:buChar char="■"/>
              <a:defRPr/>
            </a:lvl7pPr>
            <a:lvl8pPr marL="3657600" lvl="7" indent="-308609" algn="l">
              <a:spcBef>
                <a:spcPts val="360"/>
              </a:spcBef>
              <a:spcAft>
                <a:spcPts val="0"/>
              </a:spcAft>
              <a:buSzPts val="1260"/>
              <a:buChar char="■"/>
              <a:defRPr/>
            </a:lvl8pPr>
            <a:lvl9pPr marL="4114800" lvl="8" indent="-308609" algn="l">
              <a:spcBef>
                <a:spcPts val="360"/>
              </a:spcBef>
              <a:spcAft>
                <a:spcPts val="0"/>
              </a:spcAft>
              <a:buSzPts val="1260"/>
              <a:buChar char="■"/>
              <a:defRPr/>
            </a:lvl9pPr>
          </a:lstStyle>
          <a:p>
            <a:endParaRPr/>
          </a:p>
        </p:txBody>
      </p:sp>
      <p:sp>
        <p:nvSpPr>
          <p:cNvPr id="68" name="Google Shape;68;p58"/>
          <p:cNvSpPr txBox="1">
            <a:spLocks noGrp="1"/>
          </p:cNvSpPr>
          <p:nvPr>
            <p:ph type="dt" idx="10"/>
          </p:nvPr>
        </p:nvSpPr>
        <p:spPr>
          <a:xfrm>
            <a:off x="609600" y="625157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58"/>
          <p:cNvSpPr txBox="1">
            <a:spLocks noGrp="1"/>
          </p:cNvSpPr>
          <p:nvPr>
            <p:ph type="sldNum" idx="12"/>
          </p:nvPr>
        </p:nvSpPr>
        <p:spPr>
          <a:xfrm>
            <a:off x="8737600" y="6248400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0" name="Google Shape;70;p58"/>
          <p:cNvSpPr txBox="1">
            <a:spLocks noGrp="1"/>
          </p:cNvSpPr>
          <p:nvPr>
            <p:ph type="ftr" idx="11"/>
          </p:nvPr>
        </p:nvSpPr>
        <p:spPr>
          <a:xfrm>
            <a:off x="4165600" y="6248400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7882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4_irsbiv225q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4_irsbiv225q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08610" algn="l">
              <a:spcBef>
                <a:spcPts val="360"/>
              </a:spcBef>
              <a:spcAft>
                <a:spcPts val="0"/>
              </a:spcAft>
              <a:buSzPts val="1260"/>
              <a:buChar char="■"/>
              <a:defRPr/>
            </a:lvl1pPr>
            <a:lvl2pPr marL="914400" lvl="1" indent="-308610" algn="l">
              <a:spcBef>
                <a:spcPts val="360"/>
              </a:spcBef>
              <a:spcAft>
                <a:spcPts val="0"/>
              </a:spcAft>
              <a:buSzPts val="1260"/>
              <a:buChar char="■"/>
              <a:defRPr/>
            </a:lvl2pPr>
            <a:lvl3pPr marL="1371600" lvl="2" indent="-308610" algn="l">
              <a:spcBef>
                <a:spcPts val="360"/>
              </a:spcBef>
              <a:spcAft>
                <a:spcPts val="0"/>
              </a:spcAft>
              <a:buSzPts val="1260"/>
              <a:buChar char="■"/>
              <a:defRPr/>
            </a:lvl3pPr>
            <a:lvl4pPr marL="1828800" lvl="3" indent="-308610" algn="l">
              <a:spcBef>
                <a:spcPts val="360"/>
              </a:spcBef>
              <a:spcAft>
                <a:spcPts val="0"/>
              </a:spcAft>
              <a:buSzPts val="1260"/>
              <a:buChar char="■"/>
              <a:defRPr/>
            </a:lvl4pPr>
            <a:lvl5pPr marL="2286000" lvl="4" indent="-308610" algn="l">
              <a:spcBef>
                <a:spcPts val="360"/>
              </a:spcBef>
              <a:spcAft>
                <a:spcPts val="0"/>
              </a:spcAft>
              <a:buSzPts val="1260"/>
              <a:buChar char="■"/>
              <a:defRPr/>
            </a:lvl5pPr>
            <a:lvl6pPr marL="2743200" lvl="5" indent="-308610" algn="l">
              <a:spcBef>
                <a:spcPts val="360"/>
              </a:spcBef>
              <a:spcAft>
                <a:spcPts val="0"/>
              </a:spcAft>
              <a:buSzPts val="1260"/>
              <a:buChar char="■"/>
              <a:defRPr/>
            </a:lvl6pPr>
            <a:lvl7pPr marL="3200400" lvl="6" indent="-308610" algn="l">
              <a:spcBef>
                <a:spcPts val="360"/>
              </a:spcBef>
              <a:spcAft>
                <a:spcPts val="0"/>
              </a:spcAft>
              <a:buSzPts val="1260"/>
              <a:buChar char="■"/>
              <a:defRPr/>
            </a:lvl7pPr>
            <a:lvl8pPr marL="3657600" lvl="7" indent="-308609" algn="l">
              <a:spcBef>
                <a:spcPts val="360"/>
              </a:spcBef>
              <a:spcAft>
                <a:spcPts val="0"/>
              </a:spcAft>
              <a:buSzPts val="1260"/>
              <a:buChar char="■"/>
              <a:defRPr/>
            </a:lvl8pPr>
            <a:lvl9pPr marL="4114800" lvl="8" indent="-308609" algn="l">
              <a:spcBef>
                <a:spcPts val="360"/>
              </a:spcBef>
              <a:spcAft>
                <a:spcPts val="0"/>
              </a:spcAft>
              <a:buSzPts val="1260"/>
              <a:buChar char="■"/>
              <a:defRPr/>
            </a:lvl9pPr>
          </a:lstStyle>
          <a:p>
            <a:endParaRPr/>
          </a:p>
        </p:txBody>
      </p:sp>
      <p:sp>
        <p:nvSpPr>
          <p:cNvPr id="45" name="Google Shape;45;p54_irsbiv225q"/>
          <p:cNvSpPr txBox="1">
            <a:spLocks noGrp="1"/>
          </p:cNvSpPr>
          <p:nvPr>
            <p:ph type="dt" idx="10"/>
          </p:nvPr>
        </p:nvSpPr>
        <p:spPr>
          <a:xfrm>
            <a:off x="609600" y="625157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54_irsbiv225q"/>
          <p:cNvSpPr txBox="1">
            <a:spLocks noGrp="1"/>
          </p:cNvSpPr>
          <p:nvPr>
            <p:ph type="sldNum" idx="12"/>
          </p:nvPr>
        </p:nvSpPr>
        <p:spPr>
          <a:xfrm>
            <a:off x="8737600" y="6248400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7" name="Google Shape;47;p54_irsbiv225q"/>
          <p:cNvSpPr txBox="1">
            <a:spLocks noGrp="1"/>
          </p:cNvSpPr>
          <p:nvPr>
            <p:ph type="ftr" idx="11"/>
          </p:nvPr>
        </p:nvSpPr>
        <p:spPr>
          <a:xfrm>
            <a:off x="4165600" y="6248400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6733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EF94C-BCB1-4F4C-AF70-DD2A5C4E3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45445"/>
            <a:ext cx="9238434" cy="857559"/>
          </a:xfr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09B75-A057-44B5-872F-DF01BDC8EA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9566" y="2286000"/>
            <a:ext cx="9238434" cy="381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6260C-3219-4812-88F2-3162D37F2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10/31/25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62B73-9C01-4BE3-A199-782BE6EBA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761492-EB56-4454-9D2A-8BB94AACB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3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80A128-A52A-402C-865B-1BF08D7F045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900447-3778-4AB7-ACB3-7C2313FE9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1745" y="1287554"/>
            <a:ext cx="8284963" cy="3113064"/>
          </a:xfrm>
        </p:spPr>
        <p:txBody>
          <a:bodyPr anchor="t"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B910C9-BA3C-4D31-9C62-2C2408591F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1744" y="4619707"/>
            <a:ext cx="7722256" cy="1476293"/>
          </a:xfr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42E8A-6B69-406B-A3DF-0A1B76832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10/31/25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665CF-4461-4BB8-8F3A-ED1CB1084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898B27-5EF3-49F4-B3CE-F3CF419AE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8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3F3BA-5AD5-4F15-97B2-E4652D1D4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13411"/>
            <a:ext cx="9238434" cy="88959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A997B8-1FD3-40E6-A486-256EB41DB7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29566" y="2135565"/>
            <a:ext cx="4495800" cy="396043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83F4D8-AA9A-4AF7-86EA-E4D797B98C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35565"/>
            <a:ext cx="4495800" cy="396043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08823E-BC08-4810-9BFF-35D2EA2AE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10/31/25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DD2BFB-BB2C-4C4A-A6E1-DD223C2BE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D369B2-12F8-4583-8A7F-523C9A3EF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623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C717F-84B9-44BA-8DD6-680394AB1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79150"/>
            <a:ext cx="9238434" cy="8239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217D6-7448-4625-964F-5D82F65F11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9567" y="2013217"/>
            <a:ext cx="4495799" cy="704232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3A534C-0B54-4327-99C0-4F0019FD21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29567" y="3048000"/>
            <a:ext cx="4495800" cy="304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9D4A63-0795-4B74-8C11-5FE7944118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013215"/>
            <a:ext cx="4495800" cy="70423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3D16F3-F747-441B-9854-27225954DE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048000"/>
            <a:ext cx="4495800" cy="304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8168E2-6B97-486E-B0E4-4E7F5CDBB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10/31/25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5D3E2B-2F4E-4347-A8E9-27EB7D035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1FC4F5-6876-414E-9E30-84706A3F5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0D2F04-5474-46B9-B838-858CDF4AB2D2}"/>
              </a:ext>
            </a:extLst>
          </p:cNvPr>
          <p:cNvCxnSpPr>
            <a:cxnSpLocks/>
          </p:cNvCxnSpPr>
          <p:nvPr/>
        </p:nvCxnSpPr>
        <p:spPr>
          <a:xfrm>
            <a:off x="6270727" y="2876662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CADEE893-BE45-47F3-BCF0-02424B3503CC}"/>
              </a:ext>
            </a:extLst>
          </p:cNvPr>
          <p:cNvSpPr/>
          <p:nvPr/>
        </p:nvSpPr>
        <p:spPr>
          <a:xfrm>
            <a:off x="-1171838" y="4592406"/>
            <a:ext cx="808262" cy="3897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FB5178A-4501-4B56-8BF1-D083D7B021CE}"/>
              </a:ext>
            </a:extLst>
          </p:cNvPr>
          <p:cNvCxnSpPr>
            <a:cxnSpLocks/>
          </p:cNvCxnSpPr>
          <p:nvPr/>
        </p:nvCxnSpPr>
        <p:spPr>
          <a:xfrm>
            <a:off x="1524000" y="2876662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5078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2109C6-041C-42BA-B507-8EA298046E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7BF877-20DD-40F4-AEA8-E1B6D5350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7DC874-15B5-4338-B7D1-8E393AB4C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10/31/25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66BAE3-24C5-483F-9141-D860A265E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9AEEB4-66F8-4008-B616-804FB9D91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443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46C975-8FFB-4A4B-9213-774EE3901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10/31/25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BA744F-475D-4105-8E4A-025815549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3FA64C-7966-4D6F-88D7-4B89F2A1D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582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4ED5F-AB94-4DCF-8971-B8B2B55AF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740" y="1558944"/>
            <a:ext cx="3279689" cy="1864196"/>
          </a:xfrm>
        </p:spPr>
        <p:txBody>
          <a:bodyPr anchor="b"/>
          <a:lstStyle>
            <a:lvl1pPr algn="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1EE4CB-68CF-4BF3-A891-8277AFD13D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762000"/>
            <a:ext cx="5333999" cy="5334000"/>
          </a:xfrm>
        </p:spPr>
        <p:txBody>
          <a:bodyPr anchor="ctr">
            <a:norm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292E72-B66D-40EE-B182-5585382A6D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43741" y="3649682"/>
            <a:ext cx="3233096" cy="1933605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3B694-B050-45F3-AE6F-A86A129F1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10/31/25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8AE423-9CA5-46B3-96B1-7586AD020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4B973D-F1F7-47BC-996D-6100B7C89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311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E9949-4A1F-4DA9-9B75-A6180F954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543" y="1383126"/>
            <a:ext cx="3289886" cy="2045874"/>
          </a:xfrm>
        </p:spPr>
        <p:txBody>
          <a:bodyPr anchor="b"/>
          <a:lstStyle>
            <a:lvl1pPr algn="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A8D794-C670-4569-93D9-0FF8B35AA7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4001" y="762000"/>
            <a:ext cx="5333999" cy="5334000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2486F6-AE67-4B34-B8E2-0B7576DC2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33544" y="3649682"/>
            <a:ext cx="3243292" cy="1684317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98B11C-BB63-49A6-B488-29D4FBF8E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10/31/25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4B9166-6D36-4F0A-9ADD-33D49A0C3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B22B8F-7760-41B3-9053-DD90255B9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032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84152A-7FE0-4708-B7C1-DBEC8F133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41621"/>
            <a:ext cx="9238434" cy="8613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11AB53-BAF9-439D-9451-47193CF2FF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9566" y="2285999"/>
            <a:ext cx="9238434" cy="381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B96D9F-562A-496F-A530-A561994DC5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471087" y="4891318"/>
            <a:ext cx="26732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fld id="{3C2B07E4-CDF9-4C88-A2F3-04620E58224D}" type="datetimeFigureOut">
              <a:rPr lang="en-US" smtClean="0"/>
              <a:pPr/>
              <a:t>10/31/25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3060FE-AAC3-4FAE-9EB4-BCAE72D956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473021" y="1609893"/>
            <a:ext cx="26694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7EDB2-8F31-42FA-B253-62D2414663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2908" y="3219853"/>
            <a:ext cx="629653" cy="4298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EFE71E98-A417-4ECC-ACEB-C0490C20DB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7796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24" r:id="rId6"/>
    <p:sldLayoutId id="2147483719" r:id="rId7"/>
    <p:sldLayoutId id="2147483720" r:id="rId8"/>
    <p:sldLayoutId id="2147483721" r:id="rId9"/>
    <p:sldLayoutId id="2147483723" r:id="rId10"/>
    <p:sldLayoutId id="2147483722" r:id="rId11"/>
    <p:sldLayoutId id="2147483726" r:id="rId12"/>
    <p:sldLayoutId id="2147483727" r:id="rId13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2800" b="1" kern="1200" cap="all" spc="6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130000"/>
        </a:lnSpc>
        <a:spcBef>
          <a:spcPts val="1000"/>
        </a:spcBef>
        <a:buSzPct val="8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indent="0" algn="l" defTabSz="914400" rtl="0" eaLnBrk="1" latinLnBrk="0" hangingPunct="1">
        <a:lnSpc>
          <a:spcPct val="130000"/>
        </a:lnSpc>
        <a:spcBef>
          <a:spcPts val="500"/>
        </a:spcBef>
        <a:buSzPct val="85000"/>
        <a:buFontTx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-182880" algn="l" defTabSz="914400" rtl="0" eaLnBrk="1" latinLnBrk="0" hangingPunct="1">
        <a:lnSpc>
          <a:spcPct val="13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466344" indent="0" algn="l" defTabSz="914400" rtl="0" eaLnBrk="1" latinLnBrk="0" hangingPunct="1">
        <a:lnSpc>
          <a:spcPct val="130000"/>
        </a:lnSpc>
        <a:spcBef>
          <a:spcPts val="500"/>
        </a:spcBef>
        <a:buSzPct val="85000"/>
        <a:buFontTx/>
        <a:buNone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640080" indent="-182880" algn="l" defTabSz="914400" rtl="0" eaLnBrk="1" latinLnBrk="0" hangingPunct="1">
        <a:lnSpc>
          <a:spcPct val="13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19.png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18.png"/><Relationship Id="rId4" Type="http://schemas.openxmlformats.org/officeDocument/2006/relationships/diagramLayout" Target="../diagrams/layout4.xml"/><Relationship Id="rId9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sv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1.png"/><Relationship Id="rId7" Type="http://schemas.openxmlformats.org/officeDocument/2006/relationships/oleObject" Target="../embeddings/oleObject3.bin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id="{736ACF6A-FC06-4E10-819E-2E7BC69788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0760E4C7-47B8-4356-ABCA-CC9C79E2D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Oval 12">
            <a:extLst>
              <a:ext uri="{FF2B5EF4-FFF2-40B4-BE49-F238E27FC236}">
                <a16:creationId xmlns:a16="http://schemas.microsoft.com/office/drawing/2014/main" id="{5C3A0317-07C5-421D-8353-23737ABDC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3197" y="1113411"/>
            <a:ext cx="4629606" cy="462960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2EFB4249-8D44-DD45-87EE-9FD50A44DB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2182" y="1419745"/>
            <a:ext cx="3936275" cy="1351706"/>
          </a:xfrm>
        </p:spPr>
        <p:txBody>
          <a:bodyPr anchor="b">
            <a:normAutofit/>
          </a:bodyPr>
          <a:lstStyle/>
          <a:p>
            <a:pPr algn="ctr"/>
            <a:r>
              <a:rPr lang="tr-TR" dirty="0"/>
              <a:t>MULTİPLE MYELOMA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9DA28711-9FEC-E947-BCDE-BB156A59A2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51117"/>
            <a:ext cx="3048000" cy="375828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tr-TR" dirty="0" err="1"/>
              <a:t>Dr.Engin</a:t>
            </a:r>
            <a:r>
              <a:rPr lang="tr-TR" dirty="0"/>
              <a:t> KELKİTLİ</a:t>
            </a:r>
            <a:endParaRPr lang="tr-TR"/>
          </a:p>
        </p:txBody>
      </p:sp>
      <p:pic>
        <p:nvPicPr>
          <p:cNvPr id="17" name="Picture 3">
            <a:extLst>
              <a:ext uri="{FF2B5EF4-FFF2-40B4-BE49-F238E27FC236}">
                <a16:creationId xmlns:a16="http://schemas.microsoft.com/office/drawing/2014/main" id="{A94C704F-CF44-404F-B148-8C2D6F5158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7269" r="26064"/>
          <a:stretch/>
        </p:blipFill>
        <p:spPr>
          <a:xfrm>
            <a:off x="6096000" y="-2357"/>
            <a:ext cx="6096000" cy="685800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14C5C93-B9E9-4392-ADCF-ABF21209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562423" y="396058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oogle Shape;263;p1" descr="http://images.radiopaedia.org/images/26674/7375b005e76a6d694aaab0dcf2ede3.jpg">
            <a:extLst>
              <a:ext uri="{FF2B5EF4-FFF2-40B4-BE49-F238E27FC236}">
                <a16:creationId xmlns:a16="http://schemas.microsoft.com/office/drawing/2014/main" id="{20F6CEF9-F458-114D-991C-978B1161C14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87457" y="2071687"/>
            <a:ext cx="1776412" cy="1776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64;p1" descr="http://www.medpagetoday.com/images/blogMedia/celebritydiagnosis/Myeloma%20cells%20cropped.jpg">
            <a:extLst>
              <a:ext uri="{FF2B5EF4-FFF2-40B4-BE49-F238E27FC236}">
                <a16:creationId xmlns:a16="http://schemas.microsoft.com/office/drawing/2014/main" id="{06C5E208-B310-2647-BBB5-668E3A13159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91969" y="2821549"/>
            <a:ext cx="3052350" cy="1772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265;p1" descr="http://3.bp.blogspot.com/_H1kR93SE8iQ/SXN7DZZo0BI/AAAAAAAAC_Y/BMTODUrE-1A/s400/multiple-myeloma.jpg">
            <a:extLst>
              <a:ext uri="{FF2B5EF4-FFF2-40B4-BE49-F238E27FC236}">
                <a16:creationId xmlns:a16="http://schemas.microsoft.com/office/drawing/2014/main" id="{5699496D-C134-E34B-93BD-E1C1A7DE5A2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96312" y="357187"/>
            <a:ext cx="1714500" cy="171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66;p1" descr="http://trialx.com/curetalk/wp-content/blogs.dir/7/files/2011/06/multiple-myeloma1.jpg">
            <a:extLst>
              <a:ext uri="{FF2B5EF4-FFF2-40B4-BE49-F238E27FC236}">
                <a16:creationId xmlns:a16="http://schemas.microsoft.com/office/drawing/2014/main" id="{3819DC29-3230-F042-A8B7-A2A0C3A4165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04543" y="66624"/>
            <a:ext cx="1570237" cy="1283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67;p1" descr="http://www.nature.com/nrc/journal/v2/n12/images/nrc952-f2.jpg">
            <a:extLst>
              <a:ext uri="{FF2B5EF4-FFF2-40B4-BE49-F238E27FC236}">
                <a16:creationId xmlns:a16="http://schemas.microsoft.com/office/drawing/2014/main" id="{9D4804A7-728D-ED4A-A83A-A35991D18DE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2087" y="92584"/>
            <a:ext cx="1792830" cy="1134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68;p1" descr="Figure">
            <a:extLst>
              <a:ext uri="{FF2B5EF4-FFF2-40B4-BE49-F238E27FC236}">
                <a16:creationId xmlns:a16="http://schemas.microsoft.com/office/drawing/2014/main" id="{D64879B0-3BD7-114F-91B6-0C86A19FF50C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555754" y="4939031"/>
            <a:ext cx="1231703" cy="1861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69;p1" descr="http://www.wheelessonline.com/images/i1/hum10.jpg">
            <a:extLst>
              <a:ext uri="{FF2B5EF4-FFF2-40B4-BE49-F238E27FC236}">
                <a16:creationId xmlns:a16="http://schemas.microsoft.com/office/drawing/2014/main" id="{58E26E70-142E-4A4D-AA48-549B487ED156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591584" y="3848099"/>
            <a:ext cx="1714499" cy="2357437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70;p1">
            <a:extLst>
              <a:ext uri="{FF2B5EF4-FFF2-40B4-BE49-F238E27FC236}">
                <a16:creationId xmlns:a16="http://schemas.microsoft.com/office/drawing/2014/main" id="{05C27804-DB58-9E46-9F7F-EBE992025500}"/>
              </a:ext>
            </a:extLst>
          </p:cNvPr>
          <p:cNvSpPr txBox="1"/>
          <p:nvPr/>
        </p:nvSpPr>
        <p:spPr>
          <a:xfrm rot="-1920000">
            <a:off x="299016" y="4866389"/>
            <a:ext cx="868362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FF0000"/>
              </a:buClr>
              <a:buSzPts val="1800"/>
            </a:pPr>
            <a:r>
              <a:rPr lang="en-US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NF-</a:t>
            </a:r>
            <a:r>
              <a:rPr lang="en-US" dirty="0" err="1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κB</a:t>
            </a:r>
            <a:r>
              <a:rPr lang="en-US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endParaRPr dirty="0"/>
          </a:p>
        </p:txBody>
      </p:sp>
      <p:sp>
        <p:nvSpPr>
          <p:cNvPr id="25" name="Google Shape;271;p1">
            <a:extLst>
              <a:ext uri="{FF2B5EF4-FFF2-40B4-BE49-F238E27FC236}">
                <a16:creationId xmlns:a16="http://schemas.microsoft.com/office/drawing/2014/main" id="{BEADE988-AA4A-904B-8EAF-873726D50BA2}"/>
              </a:ext>
            </a:extLst>
          </p:cNvPr>
          <p:cNvSpPr txBox="1"/>
          <p:nvPr/>
        </p:nvSpPr>
        <p:spPr>
          <a:xfrm rot="-1020000">
            <a:off x="3486193" y="6045881"/>
            <a:ext cx="1784350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753FCE"/>
              </a:buClr>
              <a:buSzPts val="1800"/>
            </a:pPr>
            <a:r>
              <a:rPr lang="en-US" b="1" dirty="0" err="1">
                <a:solidFill>
                  <a:srgbClr val="753FCE"/>
                </a:solidFill>
                <a:latin typeface="Garamond"/>
                <a:ea typeface="Garamond"/>
                <a:cs typeface="Garamond"/>
                <a:sym typeface="Garamond"/>
              </a:rPr>
              <a:t>Osteoprotegerin</a:t>
            </a:r>
            <a:endParaRPr dirty="0"/>
          </a:p>
        </p:txBody>
      </p:sp>
      <p:sp>
        <p:nvSpPr>
          <p:cNvPr id="26" name="Google Shape;272;p1">
            <a:extLst>
              <a:ext uri="{FF2B5EF4-FFF2-40B4-BE49-F238E27FC236}">
                <a16:creationId xmlns:a16="http://schemas.microsoft.com/office/drawing/2014/main" id="{746A90DD-871A-CE4D-AC4B-D19BA8BA9836}"/>
              </a:ext>
            </a:extLst>
          </p:cNvPr>
          <p:cNvSpPr txBox="1"/>
          <p:nvPr/>
        </p:nvSpPr>
        <p:spPr>
          <a:xfrm>
            <a:off x="8953500" y="3071813"/>
            <a:ext cx="995362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B050"/>
              </a:buClr>
              <a:buSzPts val="1800"/>
            </a:pPr>
            <a:r>
              <a:rPr lang="en-US" b="1">
                <a:solidFill>
                  <a:srgbClr val="00B050"/>
                </a:solidFill>
                <a:latin typeface="Garamond"/>
                <a:ea typeface="Garamond"/>
                <a:cs typeface="Garamond"/>
                <a:sym typeface="Garamond"/>
              </a:rPr>
              <a:t>RANKL</a:t>
            </a:r>
            <a:endParaRPr/>
          </a:p>
        </p:txBody>
      </p:sp>
      <p:sp>
        <p:nvSpPr>
          <p:cNvPr id="27" name="Google Shape;273;p1">
            <a:extLst>
              <a:ext uri="{FF2B5EF4-FFF2-40B4-BE49-F238E27FC236}">
                <a16:creationId xmlns:a16="http://schemas.microsoft.com/office/drawing/2014/main" id="{A69094FF-6CA9-A240-A7B8-49BADC87F943}"/>
              </a:ext>
            </a:extLst>
          </p:cNvPr>
          <p:cNvSpPr txBox="1"/>
          <p:nvPr/>
        </p:nvSpPr>
        <p:spPr>
          <a:xfrm>
            <a:off x="2624252" y="371762"/>
            <a:ext cx="2070100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6C6CFF"/>
              </a:buClr>
              <a:buSzPts val="1800"/>
            </a:pPr>
            <a:r>
              <a:rPr lang="en-US" dirty="0">
                <a:solidFill>
                  <a:srgbClr val="6C6CFF"/>
                </a:solidFill>
                <a:latin typeface="Garamond"/>
                <a:ea typeface="Garamond"/>
                <a:cs typeface="Garamond"/>
                <a:sym typeface="Garamond"/>
              </a:rPr>
              <a:t>Beta2 </a:t>
            </a:r>
            <a:r>
              <a:rPr lang="en-US" dirty="0" err="1">
                <a:solidFill>
                  <a:srgbClr val="6C6CFF"/>
                </a:solidFill>
                <a:latin typeface="Garamond"/>
                <a:ea typeface="Garamond"/>
                <a:cs typeface="Garamond"/>
                <a:sym typeface="Garamond"/>
              </a:rPr>
              <a:t>mikroglobulin</a:t>
            </a:r>
            <a:r>
              <a:rPr lang="en-US" dirty="0">
                <a:solidFill>
                  <a:srgbClr val="6C6CFF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endParaRPr dirty="0"/>
          </a:p>
        </p:txBody>
      </p:sp>
      <p:sp>
        <p:nvSpPr>
          <p:cNvPr id="28" name="Google Shape;275;p1">
            <a:extLst>
              <a:ext uri="{FF2B5EF4-FFF2-40B4-BE49-F238E27FC236}">
                <a16:creationId xmlns:a16="http://schemas.microsoft.com/office/drawing/2014/main" id="{394A3E1D-1B45-D943-85A4-DE159D0B5EEA}"/>
              </a:ext>
            </a:extLst>
          </p:cNvPr>
          <p:cNvSpPr txBox="1"/>
          <p:nvPr/>
        </p:nvSpPr>
        <p:spPr>
          <a:xfrm rot="20399808">
            <a:off x="4971488" y="1575257"/>
            <a:ext cx="1308100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6C6CFF"/>
              </a:buClr>
              <a:buSzPts val="1800"/>
            </a:pPr>
            <a:r>
              <a:rPr lang="en-US" dirty="0" err="1">
                <a:solidFill>
                  <a:srgbClr val="6C6CFF"/>
                </a:solidFill>
                <a:latin typeface="Garamond"/>
                <a:ea typeface="Garamond"/>
                <a:cs typeface="Garamond"/>
                <a:sym typeface="Garamond"/>
              </a:rPr>
              <a:t>Syndecan</a:t>
            </a:r>
            <a:endParaRPr dirty="0"/>
          </a:p>
        </p:txBody>
      </p:sp>
      <p:sp>
        <p:nvSpPr>
          <p:cNvPr id="29" name="Google Shape;270;p1">
            <a:extLst>
              <a:ext uri="{FF2B5EF4-FFF2-40B4-BE49-F238E27FC236}">
                <a16:creationId xmlns:a16="http://schemas.microsoft.com/office/drawing/2014/main" id="{2C3FA4B8-5F97-524B-88C0-84A406C642DB}"/>
              </a:ext>
            </a:extLst>
          </p:cNvPr>
          <p:cNvSpPr txBox="1"/>
          <p:nvPr/>
        </p:nvSpPr>
        <p:spPr>
          <a:xfrm rot="-1920000">
            <a:off x="690730" y="3241700"/>
            <a:ext cx="868362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FF0000"/>
              </a:buClr>
              <a:buSzPts val="1800"/>
            </a:pPr>
            <a:r>
              <a:rPr lang="en-US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IL6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761305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38500" y="1323975"/>
            <a:ext cx="5715000" cy="4210050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14"/>
          <p:cNvSpPr txBox="1"/>
          <p:nvPr/>
        </p:nvSpPr>
        <p:spPr>
          <a:xfrm>
            <a:off x="3143250" y="333375"/>
            <a:ext cx="5905500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2"/>
              </a:buClr>
              <a:buSzPts val="2400"/>
            </a:pPr>
            <a:r>
              <a:rPr lang="en-US" sz="2400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rPr>
              <a:t>                  </a:t>
            </a:r>
            <a:r>
              <a:rPr lang="en-US" sz="3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NORMAL PATERN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1A85DDA-1718-2C39-9299-17DE3966B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5712" y="234412"/>
            <a:ext cx="9238434" cy="857559"/>
          </a:xfrm>
        </p:spPr>
        <p:txBody>
          <a:bodyPr/>
          <a:lstStyle/>
          <a:p>
            <a:pPr algn="ctr"/>
            <a:r>
              <a:rPr lang="tr-TR" dirty="0">
                <a:solidFill>
                  <a:schemeClr val="bg1"/>
                </a:solidFill>
              </a:rPr>
              <a:t>M proteini </a:t>
            </a:r>
          </a:p>
        </p:txBody>
      </p:sp>
      <p:pic>
        <p:nvPicPr>
          <p:cNvPr id="4" name="Google Shape;387;p15">
            <a:extLst>
              <a:ext uri="{FF2B5EF4-FFF2-40B4-BE49-F238E27FC236}">
                <a16:creationId xmlns:a16="http://schemas.microsoft.com/office/drawing/2014/main" id="{4D17FF56-E8E1-AC53-7EB7-F7969EEDF3E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28950" y="2301282"/>
            <a:ext cx="6134100" cy="3400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2975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0" name="Rectangle 79">
            <a:extLst>
              <a:ext uri="{FF2B5EF4-FFF2-40B4-BE49-F238E27FC236}">
                <a16:creationId xmlns:a16="http://schemas.microsoft.com/office/drawing/2014/main" id="{1C8B38D4-9D92-4608-A16B-260E8CC213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3" name="Google Shape;393;p16"/>
          <p:cNvSpPr txBox="1">
            <a:spLocks noGrp="1"/>
          </p:cNvSpPr>
          <p:nvPr>
            <p:ph type="title"/>
          </p:nvPr>
        </p:nvSpPr>
        <p:spPr>
          <a:xfrm>
            <a:off x="1524000" y="762001"/>
            <a:ext cx="9144000" cy="869092"/>
          </a:xfrm>
          <a:prstGeom prst="rect">
            <a:avLst/>
          </a:prstGeom>
        </p:spPr>
        <p:txBody>
          <a:bodyPr spcFirstLastPara="1" vert="horz" lIns="91425" tIns="45700" rIns="91425" bIns="45700" rtlCol="0" anchorCtr="0">
            <a:normAutofit/>
          </a:bodyPr>
          <a:lstStyle/>
          <a:p>
            <a:pPr algn="ctr">
              <a:spcBef>
                <a:spcPts val="0"/>
              </a:spcBef>
              <a:buClr>
                <a:schemeClr val="dk2"/>
              </a:buClr>
              <a:buSzPts val="4400"/>
            </a:pPr>
            <a:r>
              <a:rPr lang="en-US" b="0">
                <a:latin typeface="Garamond"/>
                <a:ea typeface="Garamond"/>
                <a:cs typeface="Garamond"/>
                <a:sym typeface="Garamond"/>
              </a:rPr>
              <a:t>M-</a:t>
            </a:r>
            <a:r>
              <a:rPr lang="en-US" b="0" err="1">
                <a:latin typeface="Garamond"/>
                <a:ea typeface="Garamond"/>
                <a:cs typeface="Garamond"/>
                <a:sym typeface="Garamond"/>
              </a:rPr>
              <a:t>Proteini</a:t>
            </a:r>
            <a:r>
              <a:rPr lang="en-US" b="0"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en-US" b="0" err="1">
                <a:latin typeface="Garamond"/>
                <a:ea typeface="Garamond"/>
                <a:cs typeface="Garamond"/>
                <a:sym typeface="Garamond"/>
              </a:rPr>
              <a:t>tespit</a:t>
            </a:r>
            <a:r>
              <a:rPr lang="en-US" b="0"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en-US" b="0" err="1">
                <a:latin typeface="Garamond"/>
                <a:ea typeface="Garamond"/>
                <a:cs typeface="Garamond"/>
                <a:sym typeface="Garamond"/>
              </a:rPr>
              <a:t>yöntemleri</a:t>
            </a:r>
            <a:endParaRPr lang="en-US"/>
          </a:p>
        </p:txBody>
      </p:sp>
      <p:graphicFrame>
        <p:nvGraphicFramePr>
          <p:cNvPr id="396" name="Google Shape;394;p16">
            <a:extLst>
              <a:ext uri="{FF2B5EF4-FFF2-40B4-BE49-F238E27FC236}">
                <a16:creationId xmlns:a16="http://schemas.microsoft.com/office/drawing/2014/main" id="{AFB4B1B5-5CCB-4B52-90BB-ED19BFE0BB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24268373"/>
              </p:ext>
            </p:extLst>
          </p:nvPr>
        </p:nvGraphicFramePr>
        <p:xfrm>
          <a:off x="1430338" y="2286000"/>
          <a:ext cx="9237662" cy="381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Google Shape;400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57600" y="642937"/>
            <a:ext cx="3652837" cy="54788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2" name="Rectangle 411">
            <a:extLst>
              <a:ext uri="{FF2B5EF4-FFF2-40B4-BE49-F238E27FC236}">
                <a16:creationId xmlns:a16="http://schemas.microsoft.com/office/drawing/2014/main" id="{20DB4423-716D-4B40-9498-69F5F3E5E0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4" name="Oval 413">
            <a:extLst>
              <a:ext uri="{FF2B5EF4-FFF2-40B4-BE49-F238E27FC236}">
                <a16:creationId xmlns:a16="http://schemas.microsoft.com/office/drawing/2014/main" id="{0B339CD8-1850-4DF2-BCDF-1CAAE5F872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3197" y="1113411"/>
            <a:ext cx="4629606" cy="462960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6" name="Google Shape;406;p18"/>
          <p:cNvSpPr txBox="1">
            <a:spLocks noGrp="1"/>
          </p:cNvSpPr>
          <p:nvPr>
            <p:ph type="title"/>
          </p:nvPr>
        </p:nvSpPr>
        <p:spPr>
          <a:xfrm>
            <a:off x="1044054" y="2286000"/>
            <a:ext cx="3965456" cy="2285999"/>
          </a:xfrm>
          <a:prstGeom prst="rect">
            <a:avLst/>
          </a:prstGeom>
        </p:spPr>
        <p:txBody>
          <a:bodyPr spcFirstLastPara="1" vert="horz" lIns="91425" tIns="45700" rIns="91425" bIns="45700" rtlCol="0" anchor="ctr" anchorCtr="0">
            <a:normAutofit/>
          </a:bodyPr>
          <a:lstStyle/>
          <a:p>
            <a:pPr algn="ctr">
              <a:spcBef>
                <a:spcPts val="0"/>
              </a:spcBef>
              <a:buClr>
                <a:schemeClr val="dk2"/>
              </a:buClr>
              <a:buSzPts val="5400"/>
            </a:pPr>
            <a:r>
              <a:rPr lang="en-US" b="0">
                <a:solidFill>
                  <a:schemeClr val="bg1"/>
                </a:solidFill>
                <a:latin typeface="Garamond"/>
                <a:ea typeface="Garamond"/>
                <a:cs typeface="Garamond"/>
                <a:sym typeface="Garamond"/>
              </a:rPr>
              <a:t>Multiple Myelom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407" name="Google Shape;407;p18"/>
          <p:cNvSpPr txBox="1">
            <a:spLocks noGrp="1"/>
          </p:cNvSpPr>
          <p:nvPr>
            <p:ph type="body" idx="1"/>
          </p:nvPr>
        </p:nvSpPr>
        <p:spPr>
          <a:xfrm>
            <a:off x="6095999" y="762000"/>
            <a:ext cx="5687833" cy="5334000"/>
          </a:xfrm>
          <a:prstGeom prst="rect">
            <a:avLst/>
          </a:prstGeom>
        </p:spPr>
        <p:txBody>
          <a:bodyPr spcFirstLastPara="1" vert="horz" lIns="91425" tIns="45700" rIns="91425" bIns="45700" rtlCol="0" anchor="ctr" anchorCtr="0">
            <a:normAutofit/>
          </a:bodyPr>
          <a:lstStyle/>
          <a:p>
            <a:pPr marL="342900" indent="-342900">
              <a:spcBef>
                <a:spcPts val="0"/>
              </a:spcBef>
              <a:spcAft>
                <a:spcPts val="600"/>
              </a:spcAft>
              <a:buClr>
                <a:schemeClr val="hlink"/>
              </a:buClr>
              <a:buSzPts val="2240"/>
              <a:buFont typeface="Noto Sans Symbols"/>
              <a:buChar char="■"/>
            </a:pPr>
            <a:r>
              <a:rPr lang="en-US" sz="2400" dirty="0" err="1">
                <a:latin typeface="Comic Sans MS" panose="030F0902030302020204" pitchFamily="66" charset="0"/>
                <a:ea typeface="Garamond"/>
                <a:cs typeface="Garamond"/>
                <a:sym typeface="Garamond"/>
              </a:rPr>
              <a:t>Multipl</a:t>
            </a:r>
            <a:r>
              <a:rPr lang="en-US" sz="2400" dirty="0">
                <a:latin typeface="Comic Sans MS" panose="030F0902030302020204" pitchFamily="66" charset="0"/>
                <a:ea typeface="Garamond"/>
                <a:cs typeface="Garamond"/>
                <a:sym typeface="Garamond"/>
              </a:rPr>
              <a:t> </a:t>
            </a:r>
            <a:r>
              <a:rPr lang="en-US" sz="2400" dirty="0" err="1">
                <a:latin typeface="Comic Sans MS" panose="030F0902030302020204" pitchFamily="66" charset="0"/>
                <a:ea typeface="Garamond"/>
                <a:cs typeface="Garamond"/>
                <a:sym typeface="Garamond"/>
              </a:rPr>
              <a:t>Myelom</a:t>
            </a:r>
            <a:r>
              <a:rPr lang="en-US" sz="2400" dirty="0">
                <a:latin typeface="Comic Sans MS" panose="030F0902030302020204" pitchFamily="66" charset="0"/>
                <a:ea typeface="Garamond"/>
                <a:cs typeface="Garamond"/>
                <a:sym typeface="Garamond"/>
              </a:rPr>
              <a:t> </a:t>
            </a:r>
            <a:r>
              <a:rPr lang="en-US" sz="2400" dirty="0" err="1">
                <a:latin typeface="Comic Sans MS" panose="030F0902030302020204" pitchFamily="66" charset="0"/>
                <a:ea typeface="Garamond"/>
                <a:cs typeface="Garamond"/>
                <a:sym typeface="Garamond"/>
              </a:rPr>
              <a:t>plazma</a:t>
            </a:r>
            <a:r>
              <a:rPr lang="en-US" sz="2400" dirty="0">
                <a:latin typeface="Comic Sans MS" panose="030F0902030302020204" pitchFamily="66" charset="0"/>
                <a:ea typeface="Garamond"/>
                <a:cs typeface="Garamond"/>
                <a:sym typeface="Garamond"/>
              </a:rPr>
              <a:t> </a:t>
            </a:r>
            <a:r>
              <a:rPr lang="en-US" sz="2400" dirty="0" err="1">
                <a:latin typeface="Comic Sans MS" panose="030F0902030302020204" pitchFamily="66" charset="0"/>
                <a:ea typeface="Garamond"/>
                <a:cs typeface="Garamond"/>
                <a:sym typeface="Garamond"/>
              </a:rPr>
              <a:t>hücrelerinin</a:t>
            </a:r>
            <a:r>
              <a:rPr lang="en-US" sz="2400" dirty="0">
                <a:latin typeface="Comic Sans MS" panose="030F0902030302020204" pitchFamily="66" charset="0"/>
                <a:ea typeface="Garamond"/>
                <a:cs typeface="Garamond"/>
                <a:sym typeface="Garamond"/>
              </a:rPr>
              <a:t>, malign </a:t>
            </a:r>
            <a:r>
              <a:rPr lang="en-US" sz="2400" dirty="0" err="1">
                <a:latin typeface="Comic Sans MS" panose="030F0902030302020204" pitchFamily="66" charset="0"/>
                <a:ea typeface="Garamond"/>
                <a:cs typeface="Garamond"/>
                <a:sym typeface="Garamond"/>
              </a:rPr>
              <a:t>proliferasyonu</a:t>
            </a:r>
            <a:r>
              <a:rPr lang="en-US" sz="2400" dirty="0">
                <a:latin typeface="Comic Sans MS" panose="030F0902030302020204" pitchFamily="66" charset="0"/>
                <a:ea typeface="Garamond"/>
                <a:cs typeface="Garamond"/>
                <a:sym typeface="Garamond"/>
              </a:rPr>
              <a:t> </a:t>
            </a:r>
            <a:r>
              <a:rPr lang="en-US" sz="2400" dirty="0" err="1">
                <a:latin typeface="Comic Sans MS" panose="030F0902030302020204" pitchFamily="66" charset="0"/>
                <a:ea typeface="Garamond"/>
                <a:cs typeface="Garamond"/>
                <a:sym typeface="Garamond"/>
              </a:rPr>
              <a:t>ve</a:t>
            </a:r>
            <a:r>
              <a:rPr lang="en-US" sz="2400" dirty="0">
                <a:latin typeface="Comic Sans MS" panose="030F0902030302020204" pitchFamily="66" charset="0"/>
                <a:ea typeface="Garamond"/>
                <a:cs typeface="Garamond"/>
                <a:sym typeface="Garamond"/>
              </a:rPr>
              <a:t> buna </a:t>
            </a:r>
            <a:r>
              <a:rPr lang="en-US" sz="2400" dirty="0" err="1">
                <a:latin typeface="Comic Sans MS" panose="030F0902030302020204" pitchFamily="66" charset="0"/>
                <a:ea typeface="Garamond"/>
                <a:cs typeface="Garamond"/>
                <a:sym typeface="Garamond"/>
              </a:rPr>
              <a:t>bağlı</a:t>
            </a:r>
            <a:r>
              <a:rPr lang="en-US" sz="2400" dirty="0">
                <a:latin typeface="Comic Sans MS" panose="030F0902030302020204" pitchFamily="66" charset="0"/>
                <a:ea typeface="Garamond"/>
                <a:cs typeface="Garamond"/>
                <a:sym typeface="Garamond"/>
              </a:rPr>
              <a:t> </a:t>
            </a:r>
            <a:r>
              <a:rPr lang="en-US" sz="2400" dirty="0" err="1">
                <a:latin typeface="Comic Sans MS" panose="030F0902030302020204" pitchFamily="66" charset="0"/>
                <a:ea typeface="Garamond"/>
                <a:cs typeface="Garamond"/>
                <a:sym typeface="Garamond"/>
              </a:rPr>
              <a:t>olarak</a:t>
            </a:r>
            <a:r>
              <a:rPr lang="en-US" sz="2400" dirty="0">
                <a:latin typeface="Comic Sans MS" panose="030F0902030302020204" pitchFamily="66" charset="0"/>
                <a:ea typeface="Garamond"/>
                <a:cs typeface="Garamond"/>
                <a:sym typeface="Garamond"/>
              </a:rPr>
              <a:t> </a:t>
            </a:r>
            <a:r>
              <a:rPr lang="en-US" sz="2400" dirty="0" err="1">
                <a:latin typeface="Comic Sans MS" panose="030F0902030302020204" pitchFamily="66" charset="0"/>
                <a:ea typeface="Garamond"/>
                <a:cs typeface="Garamond"/>
                <a:sym typeface="Garamond"/>
              </a:rPr>
              <a:t>kanda</a:t>
            </a:r>
            <a:r>
              <a:rPr lang="en-US" sz="2400" dirty="0">
                <a:latin typeface="Comic Sans MS" panose="030F0902030302020204" pitchFamily="66" charset="0"/>
                <a:ea typeface="Garamond"/>
                <a:cs typeface="Garamond"/>
                <a:sym typeface="Garamond"/>
              </a:rPr>
              <a:t> </a:t>
            </a:r>
            <a:r>
              <a:rPr lang="en-US" sz="2400" dirty="0" err="1">
                <a:latin typeface="Comic Sans MS" panose="030F0902030302020204" pitchFamily="66" charset="0"/>
                <a:ea typeface="Garamond"/>
                <a:cs typeface="Garamond"/>
                <a:sym typeface="Garamond"/>
              </a:rPr>
              <a:t>monoklonal</a:t>
            </a:r>
            <a:r>
              <a:rPr lang="en-US" sz="2400" dirty="0">
                <a:latin typeface="Comic Sans MS" panose="030F0902030302020204" pitchFamily="66" charset="0"/>
                <a:ea typeface="Garamond"/>
                <a:cs typeface="Garamond"/>
                <a:sym typeface="Garamond"/>
              </a:rPr>
              <a:t> </a:t>
            </a:r>
            <a:r>
              <a:rPr lang="en-US" sz="2400" dirty="0" err="1">
                <a:latin typeface="Comic Sans MS" panose="030F0902030302020204" pitchFamily="66" charset="0"/>
                <a:ea typeface="Garamond"/>
                <a:cs typeface="Garamond"/>
                <a:sym typeface="Garamond"/>
              </a:rPr>
              <a:t>immünglobulin</a:t>
            </a:r>
            <a:r>
              <a:rPr lang="en-US" sz="2400" dirty="0">
                <a:latin typeface="Comic Sans MS" panose="030F0902030302020204" pitchFamily="66" charset="0"/>
                <a:ea typeface="Garamond"/>
                <a:cs typeface="Garamond"/>
                <a:sym typeface="Garamond"/>
              </a:rPr>
              <a:t> </a:t>
            </a:r>
            <a:r>
              <a:rPr lang="en-US" sz="2400" dirty="0" err="1">
                <a:latin typeface="Comic Sans MS" panose="030F0902030302020204" pitchFamily="66" charset="0"/>
                <a:ea typeface="Garamond"/>
                <a:cs typeface="Garamond"/>
                <a:sym typeface="Garamond"/>
              </a:rPr>
              <a:t>veya</a:t>
            </a:r>
            <a:r>
              <a:rPr lang="en-US" sz="2400" dirty="0">
                <a:latin typeface="Comic Sans MS" panose="030F0902030302020204" pitchFamily="66" charset="0"/>
                <a:ea typeface="Garamond"/>
                <a:cs typeface="Garamond"/>
                <a:sym typeface="Garamond"/>
              </a:rPr>
              <a:t> </a:t>
            </a:r>
            <a:r>
              <a:rPr lang="en-US" sz="2400" dirty="0" err="1">
                <a:latin typeface="Comic Sans MS" panose="030F0902030302020204" pitchFamily="66" charset="0"/>
                <a:ea typeface="Garamond"/>
                <a:cs typeface="Garamond"/>
                <a:sym typeface="Garamond"/>
              </a:rPr>
              <a:t>fragmanlarının</a:t>
            </a:r>
            <a:r>
              <a:rPr lang="en-US" sz="2400" dirty="0">
                <a:latin typeface="Comic Sans MS" panose="030F0902030302020204" pitchFamily="66" charset="0"/>
                <a:ea typeface="Garamond"/>
                <a:cs typeface="Garamond"/>
                <a:sym typeface="Garamond"/>
              </a:rPr>
              <a:t> </a:t>
            </a:r>
            <a:r>
              <a:rPr lang="en-US" sz="2400" dirty="0" err="1">
                <a:latin typeface="Comic Sans MS" panose="030F0902030302020204" pitchFamily="66" charset="0"/>
                <a:ea typeface="Garamond"/>
                <a:cs typeface="Garamond"/>
                <a:sym typeface="Garamond"/>
              </a:rPr>
              <a:t>artışı</a:t>
            </a:r>
            <a:r>
              <a:rPr lang="en-US" sz="2400" dirty="0">
                <a:latin typeface="Comic Sans MS" panose="030F0902030302020204" pitchFamily="66" charset="0"/>
                <a:ea typeface="Garamond"/>
                <a:cs typeface="Garamond"/>
                <a:sym typeface="Garamond"/>
              </a:rPr>
              <a:t> </a:t>
            </a:r>
            <a:r>
              <a:rPr lang="en-US" sz="2400" dirty="0" err="1">
                <a:latin typeface="Comic Sans MS" panose="030F0902030302020204" pitchFamily="66" charset="0"/>
                <a:ea typeface="Garamond"/>
                <a:cs typeface="Garamond"/>
                <a:sym typeface="Garamond"/>
              </a:rPr>
              <a:t>ile</a:t>
            </a:r>
            <a:r>
              <a:rPr lang="en-US" sz="2400" dirty="0">
                <a:latin typeface="Comic Sans MS" panose="030F0902030302020204" pitchFamily="66" charset="0"/>
                <a:ea typeface="Garamond"/>
                <a:cs typeface="Garamond"/>
                <a:sym typeface="Garamond"/>
              </a:rPr>
              <a:t> </a:t>
            </a:r>
            <a:r>
              <a:rPr lang="en-US" sz="2400" dirty="0" err="1">
                <a:latin typeface="Comic Sans MS" panose="030F0902030302020204" pitchFamily="66" charset="0"/>
                <a:ea typeface="Garamond"/>
                <a:cs typeface="Garamond"/>
                <a:sym typeface="Garamond"/>
              </a:rPr>
              <a:t>karakterize</a:t>
            </a:r>
            <a:r>
              <a:rPr lang="en-US" sz="2400" dirty="0">
                <a:latin typeface="Comic Sans MS" panose="030F0902030302020204" pitchFamily="66" charset="0"/>
                <a:ea typeface="Garamond"/>
                <a:cs typeface="Garamond"/>
                <a:sym typeface="Garamond"/>
              </a:rPr>
              <a:t> malign </a:t>
            </a:r>
            <a:r>
              <a:rPr lang="en-US" sz="2400" dirty="0" err="1">
                <a:latin typeface="Comic Sans MS" panose="030F0902030302020204" pitchFamily="66" charset="0"/>
                <a:ea typeface="Garamond"/>
                <a:cs typeface="Garamond"/>
                <a:sym typeface="Garamond"/>
              </a:rPr>
              <a:t>hastalığıdır</a:t>
            </a:r>
            <a:r>
              <a:rPr lang="en-US" sz="2400" dirty="0">
                <a:latin typeface="Comic Sans MS" panose="030F0902030302020204" pitchFamily="66" charset="0"/>
                <a:ea typeface="Garamond"/>
                <a:cs typeface="Garamond"/>
                <a:sym typeface="Garamond"/>
              </a:rPr>
              <a:t>.</a:t>
            </a:r>
            <a:endParaRPr lang="en-US" sz="2400" dirty="0">
              <a:latin typeface="Comic Sans MS" panose="030F0902030302020204" pitchFamily="66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19"/>
          <p:cNvSpPr txBox="1">
            <a:spLocks noGrp="1"/>
          </p:cNvSpPr>
          <p:nvPr>
            <p:ph type="title"/>
          </p:nvPr>
        </p:nvSpPr>
        <p:spPr>
          <a:xfrm>
            <a:off x="367990" y="200547"/>
            <a:ext cx="6553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4400"/>
            </a:pPr>
            <a:br>
              <a:rPr lang="en-US" sz="440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en-US" sz="4000" dirty="0" err="1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rPr>
              <a:t>Tarihçe</a:t>
            </a:r>
            <a:br>
              <a:rPr lang="en-US" sz="4400" b="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</a:br>
            <a:endParaRPr dirty="0"/>
          </a:p>
        </p:txBody>
      </p:sp>
      <p:graphicFrame>
        <p:nvGraphicFramePr>
          <p:cNvPr id="419" name="Google Shape;413;p19">
            <a:extLst>
              <a:ext uri="{FF2B5EF4-FFF2-40B4-BE49-F238E27FC236}">
                <a16:creationId xmlns:a16="http://schemas.microsoft.com/office/drawing/2014/main" id="{899CDF21-1653-41D7-90F1-89AA898D67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2142618"/>
              </p:ext>
            </p:extLst>
          </p:nvPr>
        </p:nvGraphicFramePr>
        <p:xfrm>
          <a:off x="882341" y="1553311"/>
          <a:ext cx="6683297" cy="48474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Google Shape;414;p19">
            <a:extLst>
              <a:ext uri="{FF2B5EF4-FFF2-40B4-BE49-F238E27FC236}">
                <a16:creationId xmlns:a16="http://schemas.microsoft.com/office/drawing/2014/main" id="{73686296-0347-B947-BCBD-E8DA8C56ABDE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389861" y="183008"/>
            <a:ext cx="3178175" cy="2646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415;p19">
            <a:extLst>
              <a:ext uri="{FF2B5EF4-FFF2-40B4-BE49-F238E27FC236}">
                <a16:creationId xmlns:a16="http://schemas.microsoft.com/office/drawing/2014/main" id="{69B6DC58-D71F-5B40-A706-C0DCC475EC5F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389861" y="4207959"/>
            <a:ext cx="1295400" cy="2535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416;p19">
            <a:extLst>
              <a:ext uri="{FF2B5EF4-FFF2-40B4-BE49-F238E27FC236}">
                <a16:creationId xmlns:a16="http://schemas.microsoft.com/office/drawing/2014/main" id="{894BF9BD-44C9-6F4B-B932-EF33E742D1EA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407611" y="4233805"/>
            <a:ext cx="1223962" cy="2509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417;p19">
            <a:extLst>
              <a:ext uri="{FF2B5EF4-FFF2-40B4-BE49-F238E27FC236}">
                <a16:creationId xmlns:a16="http://schemas.microsoft.com/office/drawing/2014/main" id="{8C9242DB-71A9-854F-A003-7BEAB3C58138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524000" y="6400800"/>
            <a:ext cx="5294312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418;p19">
            <a:extLst>
              <a:ext uri="{FF2B5EF4-FFF2-40B4-BE49-F238E27FC236}">
                <a16:creationId xmlns:a16="http://schemas.microsoft.com/office/drawing/2014/main" id="{D2DF62D2-F5E5-164F-8E97-19A66F3C1DA6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26813" y="2960087"/>
            <a:ext cx="4104270" cy="114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20"/>
          <p:cNvSpPr txBox="1">
            <a:spLocks noGrp="1"/>
          </p:cNvSpPr>
          <p:nvPr>
            <p:ph type="title"/>
          </p:nvPr>
        </p:nvSpPr>
        <p:spPr>
          <a:xfrm>
            <a:off x="1981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4000"/>
            </a:pPr>
            <a:r>
              <a:rPr lang="en-US" sz="4000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rPr>
              <a:t>MM-Epidemiyoloji</a:t>
            </a:r>
            <a:endParaRPr/>
          </a:p>
        </p:txBody>
      </p:sp>
      <p:sp>
        <p:nvSpPr>
          <p:cNvPr id="425" name="Google Shape;425;p20"/>
          <p:cNvSpPr txBox="1">
            <a:spLocks noGrp="1"/>
          </p:cNvSpPr>
          <p:nvPr>
            <p:ph type="body" idx="1"/>
          </p:nvPr>
        </p:nvSpPr>
        <p:spPr>
          <a:xfrm>
            <a:off x="1888273" y="1349878"/>
            <a:ext cx="9490849" cy="466883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342900" indent="-342900">
              <a:lnSpc>
                <a:spcPct val="100000"/>
              </a:lnSpc>
              <a:spcBef>
                <a:spcPts val="0"/>
              </a:spcBef>
              <a:buClr>
                <a:schemeClr val="hlink"/>
              </a:buClr>
              <a:buSzPts val="1260"/>
              <a:buFont typeface="Noto Sans Symbols"/>
              <a:buChar char="■"/>
            </a:pP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Tüm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kanserlerin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% 1’i,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hematolojik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kanserlerin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%10’u</a:t>
            </a:r>
            <a:endParaRPr sz="2400" dirty="0"/>
          </a:p>
          <a:p>
            <a:pPr marL="342900" indent="-262890">
              <a:lnSpc>
                <a:spcPct val="100000"/>
              </a:lnSpc>
              <a:spcBef>
                <a:spcPts val="360"/>
              </a:spcBef>
              <a:buClr>
                <a:schemeClr val="hlink"/>
              </a:buClr>
              <a:buSzPts val="1260"/>
              <a:buNone/>
            </a:pPr>
            <a:endParaRPr sz="24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indent="-342900">
              <a:lnSpc>
                <a:spcPct val="100000"/>
              </a:lnSpc>
              <a:spcBef>
                <a:spcPts val="360"/>
              </a:spcBef>
              <a:buClr>
                <a:schemeClr val="hlink"/>
              </a:buClr>
              <a:buSzPts val="1260"/>
              <a:buFont typeface="Noto Sans Symbols"/>
              <a:buChar char="■"/>
            </a:pP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Özellikle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yaşlı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hastaları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etkiler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insidansı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yaşla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artar</a:t>
            </a:r>
            <a:endParaRPr sz="2400" dirty="0"/>
          </a:p>
          <a:p>
            <a:pPr marL="342900" indent="-342900">
              <a:lnSpc>
                <a:spcPct val="100000"/>
              </a:lnSpc>
              <a:spcBef>
                <a:spcPts val="360"/>
              </a:spcBef>
              <a:buSzPts val="1260"/>
              <a:buNone/>
            </a:pPr>
            <a:endParaRPr sz="24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indent="-342900">
              <a:lnSpc>
                <a:spcPct val="100000"/>
              </a:lnSpc>
              <a:spcBef>
                <a:spcPts val="360"/>
              </a:spcBef>
              <a:buClr>
                <a:schemeClr val="hlink"/>
              </a:buClr>
              <a:buSzPts val="1260"/>
              <a:buFont typeface="Noto Sans Symbols"/>
              <a:buChar char="■"/>
            </a:pP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Tanı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sırasında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ortalama</a:t>
            </a:r>
            <a:r>
              <a:rPr lang="en-US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yaş</a:t>
            </a:r>
            <a:r>
              <a:rPr lang="en-US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65-70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,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vakaların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%5’i 40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yaş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altında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nadirdir</a:t>
            </a:r>
            <a:endParaRPr sz="2400" dirty="0"/>
          </a:p>
          <a:p>
            <a:pPr marL="342900" indent="-262890">
              <a:lnSpc>
                <a:spcPct val="100000"/>
              </a:lnSpc>
              <a:spcBef>
                <a:spcPts val="360"/>
              </a:spcBef>
              <a:buClr>
                <a:schemeClr val="hlink"/>
              </a:buClr>
              <a:buSzPts val="1260"/>
              <a:buNone/>
            </a:pPr>
            <a:endParaRPr sz="24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indent="-342900">
              <a:lnSpc>
                <a:spcPct val="100000"/>
              </a:lnSpc>
              <a:spcBef>
                <a:spcPts val="360"/>
              </a:spcBef>
              <a:buClr>
                <a:schemeClr val="hlink"/>
              </a:buClr>
              <a:buSzPts val="1260"/>
              <a:buFont typeface="Noto Sans Symbols"/>
              <a:buChar char="■"/>
            </a:pP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Erkeklerde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bayanlardan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sık</a:t>
            </a:r>
            <a:endParaRPr sz="2400" dirty="0"/>
          </a:p>
          <a:p>
            <a:pPr marL="342900" indent="-342900">
              <a:lnSpc>
                <a:spcPct val="100000"/>
              </a:lnSpc>
              <a:spcBef>
                <a:spcPts val="360"/>
              </a:spcBef>
              <a:buSzPts val="1260"/>
              <a:buNone/>
            </a:pPr>
            <a:endParaRPr sz="24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indent="-342900">
              <a:lnSpc>
                <a:spcPct val="100000"/>
              </a:lnSpc>
              <a:spcBef>
                <a:spcPts val="360"/>
              </a:spcBef>
              <a:buClr>
                <a:schemeClr val="hlink"/>
              </a:buClr>
              <a:buSzPts val="1260"/>
              <a:buFont typeface="Noto Sans Symbols"/>
              <a:buChar char="■"/>
            </a:pP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Zencilerde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sık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görülen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hematolojik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malignensidir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2400" dirty="0"/>
          </a:p>
          <a:p>
            <a:pPr marL="342900" indent="-342900">
              <a:lnSpc>
                <a:spcPct val="100000"/>
              </a:lnSpc>
              <a:spcBef>
                <a:spcPts val="360"/>
              </a:spcBef>
              <a:buSzPts val="1260"/>
              <a:buNone/>
            </a:pPr>
            <a:endParaRPr sz="24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indent="-342900">
              <a:lnSpc>
                <a:spcPct val="100000"/>
              </a:lnSpc>
              <a:spcBef>
                <a:spcPts val="360"/>
              </a:spcBef>
              <a:buClr>
                <a:schemeClr val="hlink"/>
              </a:buClr>
              <a:buSzPts val="1260"/>
              <a:buFont typeface="Noto Sans Symbols"/>
              <a:buChar char="■"/>
            </a:pP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İnsidans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erkek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kadın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7.2-4.6/100.000,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zencilerde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14.5-10.2/100.000</a:t>
            </a:r>
            <a:endParaRPr sz="32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indent="-218440">
              <a:lnSpc>
                <a:spcPct val="100000"/>
              </a:lnSpc>
              <a:spcBef>
                <a:spcPts val="560"/>
              </a:spcBef>
              <a:buClr>
                <a:schemeClr val="hlink"/>
              </a:buClr>
              <a:buSzPts val="1960"/>
              <a:buNone/>
            </a:pPr>
            <a:endParaRPr sz="3600" dirty="0">
              <a:solidFill>
                <a:schemeClr val="lt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42900" indent="-342900">
              <a:lnSpc>
                <a:spcPct val="100000"/>
              </a:lnSpc>
              <a:spcBef>
                <a:spcPts val="560"/>
              </a:spcBef>
              <a:buSzPts val="1960"/>
              <a:buNone/>
            </a:pPr>
            <a:endParaRPr sz="36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indent="-218440">
              <a:spcBef>
                <a:spcPts val="560"/>
              </a:spcBef>
              <a:buSzPts val="1960"/>
              <a:buNone/>
            </a:pPr>
            <a:endParaRPr sz="36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8" name="Rectangle 117">
            <a:extLst>
              <a:ext uri="{FF2B5EF4-FFF2-40B4-BE49-F238E27FC236}">
                <a16:creationId xmlns:a16="http://schemas.microsoft.com/office/drawing/2014/main" id="{1C8B38D4-9D92-4608-A16B-260E8CC213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01A94AE6-0978-4A09-B78E-D60AC4842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3197" y="1113411"/>
            <a:ext cx="4629606" cy="462960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1" name="Google Shape;431;p21"/>
          <p:cNvSpPr txBox="1">
            <a:spLocks noGrp="1"/>
          </p:cNvSpPr>
          <p:nvPr>
            <p:ph type="title"/>
          </p:nvPr>
        </p:nvSpPr>
        <p:spPr>
          <a:xfrm>
            <a:off x="1207828" y="2286000"/>
            <a:ext cx="3643951" cy="2286000"/>
          </a:xfrm>
          <a:prstGeom prst="rect">
            <a:avLst/>
          </a:prstGeom>
        </p:spPr>
        <p:txBody>
          <a:bodyPr spcFirstLastPara="1" vert="horz" lIns="91425" tIns="45700" rIns="91425" bIns="45700" rtlCol="0" anchor="ctr" anchorCtr="0">
            <a:normAutofit/>
          </a:bodyPr>
          <a:lstStyle/>
          <a:p>
            <a:pPr algn="ctr">
              <a:spcBef>
                <a:spcPts val="0"/>
              </a:spcBef>
              <a:buClr>
                <a:schemeClr val="dk2"/>
              </a:buClr>
              <a:buSzPts val="4400"/>
            </a:pPr>
            <a:r>
              <a:rPr lang="en-US" b="0">
                <a:solidFill>
                  <a:schemeClr val="bg1"/>
                </a:solidFill>
                <a:latin typeface="Garamond"/>
                <a:ea typeface="Garamond"/>
                <a:cs typeface="Garamond"/>
                <a:sym typeface="Garamond"/>
              </a:rPr>
              <a:t>Multipl Myeloma-Etiyoloji</a:t>
            </a:r>
            <a:endParaRPr lang="en-US">
              <a:solidFill>
                <a:schemeClr val="bg1"/>
              </a:solidFill>
            </a:endParaRPr>
          </a:p>
        </p:txBody>
      </p:sp>
      <p:graphicFrame>
        <p:nvGraphicFramePr>
          <p:cNvPr id="434" name="Google Shape;432;p21">
            <a:extLst>
              <a:ext uri="{FF2B5EF4-FFF2-40B4-BE49-F238E27FC236}">
                <a16:creationId xmlns:a16="http://schemas.microsoft.com/office/drawing/2014/main" id="{8E2D5D91-D202-4502-90A7-2F84A65E27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06430591"/>
              </p:ext>
            </p:extLst>
          </p:nvPr>
        </p:nvGraphicFramePr>
        <p:xfrm>
          <a:off x="6096000" y="762001"/>
          <a:ext cx="5334000" cy="5333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2" name="Rectangle 123">
            <a:extLst>
              <a:ext uri="{FF2B5EF4-FFF2-40B4-BE49-F238E27FC236}">
                <a16:creationId xmlns:a16="http://schemas.microsoft.com/office/drawing/2014/main" id="{1C8B38D4-9D92-4608-A16B-260E8CC213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3" name="Oval 125">
            <a:extLst>
              <a:ext uri="{FF2B5EF4-FFF2-40B4-BE49-F238E27FC236}">
                <a16:creationId xmlns:a16="http://schemas.microsoft.com/office/drawing/2014/main" id="{01A94AE6-0978-4A09-B78E-D60AC4842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3197" y="1113411"/>
            <a:ext cx="4629606" cy="462960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7" name="Google Shape;437;p22"/>
          <p:cNvSpPr txBox="1">
            <a:spLocks noGrp="1"/>
          </p:cNvSpPr>
          <p:nvPr>
            <p:ph type="title"/>
          </p:nvPr>
        </p:nvSpPr>
        <p:spPr>
          <a:xfrm>
            <a:off x="733197" y="1021743"/>
            <a:ext cx="3643951" cy="2286000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>
              <a:spcBef>
                <a:spcPct val="0"/>
              </a:spcBef>
              <a:buClr>
                <a:srgbClr val="000000"/>
              </a:buClr>
              <a:buSzPts val="4400"/>
            </a:pPr>
            <a:r>
              <a:rPr lang="en-US" dirty="0" err="1">
                <a:solidFill>
                  <a:schemeClr val="bg1"/>
                </a:solidFill>
                <a:sym typeface="Garamond"/>
              </a:rPr>
              <a:t>Sitogenetik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444" name="Google Shape;438;p22">
            <a:extLst>
              <a:ext uri="{FF2B5EF4-FFF2-40B4-BE49-F238E27FC236}">
                <a16:creationId xmlns:a16="http://schemas.microsoft.com/office/drawing/2014/main" id="{0797D9BF-B83E-4CC1-BCE2-E3B90179A6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24787627"/>
              </p:ext>
            </p:extLst>
          </p:nvPr>
        </p:nvGraphicFramePr>
        <p:xfrm>
          <a:off x="5096786" y="191653"/>
          <a:ext cx="6362017" cy="5333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Metin kutusu 10">
            <a:extLst>
              <a:ext uri="{FF2B5EF4-FFF2-40B4-BE49-F238E27FC236}">
                <a16:creationId xmlns:a16="http://schemas.microsoft.com/office/drawing/2014/main" id="{4D2564DC-5AF2-494F-977C-9D3E1191BC1B}"/>
              </a:ext>
            </a:extLst>
          </p:cNvPr>
          <p:cNvSpPr txBox="1"/>
          <p:nvPr/>
        </p:nvSpPr>
        <p:spPr>
          <a:xfrm>
            <a:off x="1216225" y="5743017"/>
            <a:ext cx="109095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800" dirty="0">
                <a:solidFill>
                  <a:schemeClr val="bg1"/>
                </a:solidFill>
                <a:effectLst/>
                <a:latin typeface="MinionPro"/>
              </a:rPr>
              <a:t>Tanı anında hastanın </a:t>
            </a:r>
            <a:r>
              <a:rPr lang="tr-TR" sz="1800" dirty="0" err="1">
                <a:solidFill>
                  <a:schemeClr val="bg1"/>
                </a:solidFill>
                <a:effectLst/>
                <a:latin typeface="MinionPro"/>
              </a:rPr>
              <a:t>sitogenetik</a:t>
            </a:r>
            <a:r>
              <a:rPr lang="tr-TR" sz="1800" dirty="0">
                <a:solidFill>
                  <a:schemeClr val="bg1"/>
                </a:solidFill>
                <a:effectLst/>
                <a:latin typeface="MinionPro"/>
              </a:rPr>
              <a:t> risk profilinin ortaya konması </a:t>
            </a:r>
            <a:r>
              <a:rPr lang="tr-TR" sz="1800" dirty="0" err="1">
                <a:solidFill>
                  <a:schemeClr val="bg1"/>
                </a:solidFill>
                <a:effectLst/>
                <a:latin typeface="MinionPro"/>
              </a:rPr>
              <a:t>hastalığın</a:t>
            </a:r>
            <a:r>
              <a:rPr lang="tr-TR" sz="1800" dirty="0">
                <a:solidFill>
                  <a:schemeClr val="bg1"/>
                </a:solidFill>
                <a:effectLst/>
                <a:latin typeface="MinionPro"/>
              </a:rPr>
              <a:t> </a:t>
            </a:r>
            <a:r>
              <a:rPr lang="tr-TR" sz="1800" dirty="0" err="1">
                <a:solidFill>
                  <a:schemeClr val="bg1"/>
                </a:solidFill>
                <a:effectLst/>
                <a:latin typeface="MinionPro"/>
              </a:rPr>
              <a:t>prognozunun</a:t>
            </a:r>
            <a:r>
              <a:rPr lang="tr-TR" sz="1800" dirty="0">
                <a:solidFill>
                  <a:schemeClr val="bg1"/>
                </a:solidFill>
                <a:effectLst/>
                <a:latin typeface="MinionPro"/>
              </a:rPr>
              <a:t> belirlenmesinde ve uygulanacak tedavi </a:t>
            </a:r>
            <a:r>
              <a:rPr lang="tr-TR" sz="1800" dirty="0" err="1">
                <a:solidFill>
                  <a:schemeClr val="bg1"/>
                </a:solidFill>
                <a:effectLst/>
                <a:latin typeface="MinionPro"/>
              </a:rPr>
              <a:t>seçiminde</a:t>
            </a:r>
            <a:r>
              <a:rPr lang="tr-TR" sz="1800" dirty="0">
                <a:solidFill>
                  <a:schemeClr val="bg1"/>
                </a:solidFill>
                <a:effectLst/>
                <a:latin typeface="MinionPro"/>
              </a:rPr>
              <a:t> </a:t>
            </a:r>
            <a:r>
              <a:rPr lang="tr-TR" sz="1800" dirty="0" err="1">
                <a:solidFill>
                  <a:schemeClr val="bg1"/>
                </a:solidFill>
                <a:effectLst/>
                <a:latin typeface="MinionPro"/>
              </a:rPr>
              <a:t>büyük</a:t>
            </a:r>
            <a:r>
              <a:rPr lang="tr-TR" sz="1800" dirty="0">
                <a:solidFill>
                  <a:schemeClr val="bg1"/>
                </a:solidFill>
                <a:effectLst/>
                <a:latin typeface="MinionPro"/>
              </a:rPr>
              <a:t> </a:t>
            </a:r>
            <a:r>
              <a:rPr lang="tr-TR" sz="1800" dirty="0" err="1">
                <a:solidFill>
                  <a:schemeClr val="bg1"/>
                </a:solidFill>
                <a:effectLst/>
                <a:latin typeface="MinionPro"/>
              </a:rPr>
              <a:t>öneme</a:t>
            </a:r>
            <a:r>
              <a:rPr lang="tr-TR" sz="1800" dirty="0">
                <a:solidFill>
                  <a:schemeClr val="bg1"/>
                </a:solidFill>
                <a:effectLst/>
                <a:latin typeface="MinionPro"/>
              </a:rPr>
              <a:t> sahiptir. </a:t>
            </a:r>
            <a:endParaRPr lang="tr-TR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metin, ekran görüntüsü, yazı tipi, sayı, numara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A9E6DFB0-E43A-BC05-5D70-BB5BB653A5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240" y="1256307"/>
            <a:ext cx="3518468" cy="3048994"/>
          </a:xfrm>
          <a:prstGeom prst="rect">
            <a:avLst/>
          </a:prstGeom>
        </p:spPr>
      </p:pic>
      <p:pic>
        <p:nvPicPr>
          <p:cNvPr id="12" name="Resim 11" descr="metin, ekran görüntüsü, yazı tip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D2D44078-2993-6614-9A5A-C88C64138F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3301" y="562610"/>
            <a:ext cx="8675518" cy="465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905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7" name="Rectangle 286">
            <a:extLst>
              <a:ext uri="{FF2B5EF4-FFF2-40B4-BE49-F238E27FC236}">
                <a16:creationId xmlns:a16="http://schemas.microsoft.com/office/drawing/2014/main" id="{20DB4423-716D-4B40-9498-69F5F3E5E0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9" name="Oval 288">
            <a:extLst>
              <a:ext uri="{FF2B5EF4-FFF2-40B4-BE49-F238E27FC236}">
                <a16:creationId xmlns:a16="http://schemas.microsoft.com/office/drawing/2014/main" id="{0B339CD8-1850-4DF2-BCDF-1CAAE5F872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3197" y="1113411"/>
            <a:ext cx="4629606" cy="462960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Google Shape;281;p2"/>
          <p:cNvSpPr txBox="1">
            <a:spLocks noGrp="1"/>
          </p:cNvSpPr>
          <p:nvPr>
            <p:ph type="title"/>
          </p:nvPr>
        </p:nvSpPr>
        <p:spPr>
          <a:xfrm>
            <a:off x="1044054" y="2286000"/>
            <a:ext cx="3965456" cy="2285999"/>
          </a:xfrm>
          <a:prstGeom prst="rect">
            <a:avLst/>
          </a:prstGeom>
        </p:spPr>
        <p:txBody>
          <a:bodyPr spcFirstLastPara="1" vert="horz" lIns="91425" tIns="45700" rIns="91425" bIns="45700" rtlCol="0" anchor="ctr" anchorCtr="0">
            <a:normAutofit/>
          </a:bodyPr>
          <a:lstStyle/>
          <a:p>
            <a:pPr algn="ctr">
              <a:spcBef>
                <a:spcPts val="0"/>
              </a:spcBef>
              <a:buClr>
                <a:srgbClr val="002060"/>
              </a:buClr>
              <a:buSzPts val="4400"/>
            </a:pPr>
            <a:r>
              <a:rPr lang="en-US">
                <a:solidFill>
                  <a:schemeClr val="bg1"/>
                </a:solidFill>
                <a:latin typeface="Garamond"/>
                <a:ea typeface="Garamond"/>
                <a:cs typeface="Garamond"/>
                <a:sym typeface="Garamond"/>
              </a:rPr>
              <a:t>Plazma Hücre Diskrazileri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82" name="Google Shape;282;p2"/>
          <p:cNvSpPr txBox="1">
            <a:spLocks noGrp="1"/>
          </p:cNvSpPr>
          <p:nvPr>
            <p:ph type="body" idx="1"/>
          </p:nvPr>
        </p:nvSpPr>
        <p:spPr>
          <a:xfrm>
            <a:off x="6095999" y="762000"/>
            <a:ext cx="5651715" cy="5334000"/>
          </a:xfrm>
          <a:prstGeom prst="rect">
            <a:avLst/>
          </a:prstGeom>
        </p:spPr>
        <p:txBody>
          <a:bodyPr spcFirstLastPara="1" vert="horz" lIns="91425" tIns="45700" rIns="91425" bIns="45700" rtlCol="0" anchor="ctr" anchorCtr="0">
            <a:normAutofit/>
          </a:bodyPr>
          <a:lstStyle/>
          <a:p>
            <a:pPr marL="342900" indent="-342900">
              <a:spcBef>
                <a:spcPts val="0"/>
              </a:spcBef>
              <a:spcAft>
                <a:spcPts val="600"/>
              </a:spcAft>
              <a:buClr>
                <a:schemeClr val="hlink"/>
              </a:buClr>
              <a:buSzPts val="2240"/>
              <a:buFont typeface="Noto Sans Symbols"/>
              <a:buChar char="■"/>
            </a:pPr>
            <a:r>
              <a:rPr lang="en-US" sz="2800" dirty="0" err="1">
                <a:solidFill>
                  <a:schemeClr val="bg1"/>
                </a:solidFill>
                <a:latin typeface="Comic Sans MS" panose="030F0902030302020204" pitchFamily="66" charset="0"/>
                <a:ea typeface="Garamond"/>
                <a:cs typeface="Garamond"/>
                <a:sym typeface="Garamond"/>
              </a:rPr>
              <a:t>İmmünglobulin</a:t>
            </a:r>
            <a:r>
              <a:rPr lang="en-US" sz="2800" dirty="0">
                <a:solidFill>
                  <a:schemeClr val="bg1"/>
                </a:solidFill>
                <a:latin typeface="Comic Sans MS" panose="030F0902030302020204" pitchFamily="66" charset="0"/>
                <a:ea typeface="Garamond"/>
                <a:cs typeface="Garamond"/>
                <a:sym typeface="Garamond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omic Sans MS" panose="030F0902030302020204" pitchFamily="66" charset="0"/>
                <a:ea typeface="Garamond"/>
                <a:cs typeface="Garamond"/>
                <a:sym typeface="Garamond"/>
              </a:rPr>
              <a:t>sekrete</a:t>
            </a:r>
            <a:r>
              <a:rPr lang="en-US" sz="2800" dirty="0">
                <a:solidFill>
                  <a:schemeClr val="bg1"/>
                </a:solidFill>
                <a:latin typeface="Comic Sans MS" panose="030F0902030302020204" pitchFamily="66" charset="0"/>
                <a:ea typeface="Garamond"/>
                <a:cs typeface="Garamond"/>
                <a:sym typeface="Garamond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omic Sans MS" panose="030F0902030302020204" pitchFamily="66" charset="0"/>
                <a:ea typeface="Garamond"/>
                <a:cs typeface="Garamond"/>
                <a:sym typeface="Garamond"/>
              </a:rPr>
              <a:t>eden</a:t>
            </a:r>
            <a:r>
              <a:rPr lang="en-US" sz="2800" dirty="0">
                <a:solidFill>
                  <a:schemeClr val="bg1"/>
                </a:solidFill>
                <a:latin typeface="Comic Sans MS" panose="030F0902030302020204" pitchFamily="66" charset="0"/>
                <a:ea typeface="Garamond"/>
                <a:cs typeface="Garamond"/>
                <a:sym typeface="Garamond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omic Sans MS" panose="030F0902030302020204" pitchFamily="66" charset="0"/>
                <a:ea typeface="Garamond"/>
                <a:cs typeface="Garamond"/>
                <a:sym typeface="Garamond"/>
              </a:rPr>
              <a:t>tek</a:t>
            </a:r>
            <a:r>
              <a:rPr lang="en-US" sz="2800" dirty="0">
                <a:solidFill>
                  <a:schemeClr val="bg1"/>
                </a:solidFill>
                <a:latin typeface="Comic Sans MS" panose="030F0902030302020204" pitchFamily="66" charset="0"/>
                <a:ea typeface="Garamond"/>
                <a:cs typeface="Garamond"/>
                <a:sym typeface="Garamond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omic Sans MS" panose="030F0902030302020204" pitchFamily="66" charset="0"/>
                <a:ea typeface="Garamond"/>
                <a:cs typeface="Garamond"/>
                <a:sym typeface="Garamond"/>
              </a:rPr>
              <a:t>bir</a:t>
            </a:r>
            <a:r>
              <a:rPr lang="en-US" sz="2800" dirty="0">
                <a:solidFill>
                  <a:schemeClr val="bg1"/>
                </a:solidFill>
                <a:latin typeface="Comic Sans MS" panose="030F0902030302020204" pitchFamily="66" charset="0"/>
                <a:ea typeface="Garamond"/>
                <a:cs typeface="Garamond"/>
                <a:sym typeface="Garamond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omic Sans MS" panose="030F0902030302020204" pitchFamily="66" charset="0"/>
                <a:ea typeface="Garamond"/>
                <a:cs typeface="Garamond"/>
                <a:sym typeface="Garamond"/>
              </a:rPr>
              <a:t>plazma</a:t>
            </a:r>
            <a:r>
              <a:rPr lang="en-US" sz="2800" dirty="0">
                <a:solidFill>
                  <a:schemeClr val="bg1"/>
                </a:solidFill>
                <a:latin typeface="Comic Sans MS" panose="030F0902030302020204" pitchFamily="66" charset="0"/>
                <a:ea typeface="Garamond"/>
                <a:cs typeface="Garamond"/>
                <a:sym typeface="Garamond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omic Sans MS" panose="030F0902030302020204" pitchFamily="66" charset="0"/>
                <a:ea typeface="Garamond"/>
                <a:cs typeface="Garamond"/>
                <a:sym typeface="Garamond"/>
              </a:rPr>
              <a:t>hücresinden</a:t>
            </a:r>
            <a:r>
              <a:rPr lang="en-US" sz="2800" dirty="0">
                <a:solidFill>
                  <a:schemeClr val="bg1"/>
                </a:solidFill>
                <a:latin typeface="Comic Sans MS" panose="030F0902030302020204" pitchFamily="66" charset="0"/>
                <a:ea typeface="Garamond"/>
                <a:cs typeface="Garamond"/>
                <a:sym typeface="Garamond"/>
              </a:rPr>
              <a:t> (</a:t>
            </a:r>
            <a:r>
              <a:rPr lang="en-US" sz="2800" dirty="0" err="1">
                <a:solidFill>
                  <a:schemeClr val="bg1"/>
                </a:solidFill>
                <a:latin typeface="Comic Sans MS" panose="030F0902030302020204" pitchFamily="66" charset="0"/>
                <a:ea typeface="Garamond"/>
                <a:cs typeface="Garamond"/>
                <a:sym typeface="Garamond"/>
              </a:rPr>
              <a:t>klonal</a:t>
            </a:r>
            <a:r>
              <a:rPr lang="en-US" sz="2800" dirty="0">
                <a:solidFill>
                  <a:schemeClr val="bg1"/>
                </a:solidFill>
                <a:latin typeface="Comic Sans MS" panose="030F0902030302020204" pitchFamily="66" charset="0"/>
                <a:ea typeface="Garamond"/>
                <a:cs typeface="Garamond"/>
                <a:sym typeface="Garamond"/>
              </a:rPr>
              <a:t>) </a:t>
            </a:r>
            <a:r>
              <a:rPr lang="en-US" sz="2800" dirty="0" err="1">
                <a:solidFill>
                  <a:schemeClr val="bg1"/>
                </a:solidFill>
                <a:latin typeface="Comic Sans MS" panose="030F0902030302020204" pitchFamily="66" charset="0"/>
                <a:ea typeface="Garamond"/>
                <a:cs typeface="Garamond"/>
                <a:sym typeface="Garamond"/>
              </a:rPr>
              <a:t>köken</a:t>
            </a:r>
            <a:r>
              <a:rPr lang="en-US" sz="2800" dirty="0">
                <a:solidFill>
                  <a:schemeClr val="bg1"/>
                </a:solidFill>
                <a:latin typeface="Comic Sans MS" panose="030F0902030302020204" pitchFamily="66" charset="0"/>
                <a:ea typeface="Garamond"/>
                <a:cs typeface="Garamond"/>
                <a:sym typeface="Garamond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omic Sans MS" panose="030F0902030302020204" pitchFamily="66" charset="0"/>
                <a:ea typeface="Garamond"/>
                <a:cs typeface="Garamond"/>
                <a:sym typeface="Garamond"/>
              </a:rPr>
              <a:t>alan</a:t>
            </a:r>
            <a:r>
              <a:rPr lang="en-US" sz="2800" dirty="0">
                <a:solidFill>
                  <a:schemeClr val="bg1"/>
                </a:solidFill>
                <a:latin typeface="Comic Sans MS" panose="030F0902030302020204" pitchFamily="66" charset="0"/>
                <a:ea typeface="Garamond"/>
                <a:cs typeface="Garamond"/>
                <a:sym typeface="Garamond"/>
              </a:rPr>
              <a:t> malign </a:t>
            </a:r>
            <a:r>
              <a:rPr lang="en-US" sz="2800" dirty="0" err="1">
                <a:solidFill>
                  <a:schemeClr val="bg1"/>
                </a:solidFill>
                <a:latin typeface="Comic Sans MS" panose="030F0902030302020204" pitchFamily="66" charset="0"/>
                <a:ea typeface="Garamond"/>
                <a:cs typeface="Garamond"/>
                <a:sym typeface="Garamond"/>
              </a:rPr>
              <a:t>veya</a:t>
            </a:r>
            <a:r>
              <a:rPr lang="en-US" sz="2800" dirty="0">
                <a:solidFill>
                  <a:schemeClr val="bg1"/>
                </a:solidFill>
                <a:latin typeface="Comic Sans MS" panose="030F0902030302020204" pitchFamily="66" charset="0"/>
                <a:ea typeface="Garamond"/>
                <a:cs typeface="Garamond"/>
                <a:sym typeface="Garamond"/>
              </a:rPr>
              <a:t> malign </a:t>
            </a:r>
            <a:r>
              <a:rPr lang="en-US" sz="2800" dirty="0" err="1">
                <a:solidFill>
                  <a:schemeClr val="bg1"/>
                </a:solidFill>
                <a:latin typeface="Comic Sans MS" panose="030F0902030302020204" pitchFamily="66" charset="0"/>
                <a:ea typeface="Garamond"/>
                <a:cs typeface="Garamond"/>
                <a:sym typeface="Garamond"/>
              </a:rPr>
              <a:t>olma</a:t>
            </a:r>
            <a:r>
              <a:rPr lang="en-US" sz="2800" dirty="0">
                <a:solidFill>
                  <a:schemeClr val="bg1"/>
                </a:solidFill>
                <a:latin typeface="Comic Sans MS" panose="030F0902030302020204" pitchFamily="66" charset="0"/>
                <a:ea typeface="Garamond"/>
                <a:cs typeface="Garamond"/>
                <a:sym typeface="Garamond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omic Sans MS" panose="030F0902030302020204" pitchFamily="66" charset="0"/>
                <a:ea typeface="Garamond"/>
                <a:cs typeface="Garamond"/>
                <a:sym typeface="Garamond"/>
              </a:rPr>
              <a:t>potansiyeli</a:t>
            </a:r>
            <a:r>
              <a:rPr lang="en-US" sz="2800" dirty="0">
                <a:solidFill>
                  <a:schemeClr val="bg1"/>
                </a:solidFill>
                <a:latin typeface="Comic Sans MS" panose="030F0902030302020204" pitchFamily="66" charset="0"/>
                <a:ea typeface="Garamond"/>
                <a:cs typeface="Garamond"/>
                <a:sym typeface="Garamond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omic Sans MS" panose="030F0902030302020204" pitchFamily="66" charset="0"/>
                <a:ea typeface="Garamond"/>
                <a:cs typeface="Garamond"/>
                <a:sym typeface="Garamond"/>
              </a:rPr>
              <a:t>taşıyan</a:t>
            </a:r>
            <a:r>
              <a:rPr lang="en-US" sz="2800" dirty="0">
                <a:solidFill>
                  <a:schemeClr val="bg1"/>
                </a:solidFill>
                <a:latin typeface="Comic Sans MS" panose="030F0902030302020204" pitchFamily="66" charset="0"/>
                <a:ea typeface="Garamond"/>
                <a:cs typeface="Garamond"/>
                <a:sym typeface="Garamond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omic Sans MS" panose="030F0902030302020204" pitchFamily="66" charset="0"/>
                <a:ea typeface="Garamond"/>
                <a:cs typeface="Garamond"/>
                <a:sym typeface="Garamond"/>
              </a:rPr>
              <a:t>bir</a:t>
            </a:r>
            <a:r>
              <a:rPr lang="en-US" sz="2800" dirty="0">
                <a:solidFill>
                  <a:schemeClr val="bg1"/>
                </a:solidFill>
                <a:latin typeface="Comic Sans MS" panose="030F0902030302020204" pitchFamily="66" charset="0"/>
                <a:ea typeface="Garamond"/>
                <a:cs typeface="Garamond"/>
                <a:sym typeface="Garamond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omic Sans MS" panose="030F0902030302020204" pitchFamily="66" charset="0"/>
                <a:ea typeface="Garamond"/>
                <a:cs typeface="Garamond"/>
                <a:sym typeface="Garamond"/>
              </a:rPr>
              <a:t>grup</a:t>
            </a:r>
            <a:r>
              <a:rPr lang="en-US" sz="2800" dirty="0">
                <a:solidFill>
                  <a:schemeClr val="bg1"/>
                </a:solidFill>
                <a:latin typeface="Comic Sans MS" panose="030F0902030302020204" pitchFamily="66" charset="0"/>
                <a:ea typeface="Garamond"/>
                <a:cs typeface="Garamond"/>
                <a:sym typeface="Garamond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omic Sans MS" panose="030F0902030302020204" pitchFamily="66" charset="0"/>
                <a:ea typeface="Garamond"/>
                <a:cs typeface="Garamond"/>
                <a:sym typeface="Garamond"/>
              </a:rPr>
              <a:t>hastalıktır</a:t>
            </a:r>
            <a:r>
              <a:rPr lang="en-US" sz="2800" dirty="0">
                <a:solidFill>
                  <a:schemeClr val="bg1"/>
                </a:solidFill>
                <a:latin typeface="Comic Sans MS" panose="030F0902030302020204" pitchFamily="66" charset="0"/>
                <a:ea typeface="Garamond"/>
                <a:cs typeface="Garamond"/>
                <a:sym typeface="Garamond"/>
              </a:rPr>
              <a:t>.</a:t>
            </a:r>
            <a:endParaRPr lang="en-US" sz="2800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" name="Rectangle 81">
            <a:extLst>
              <a:ext uri="{FF2B5EF4-FFF2-40B4-BE49-F238E27FC236}">
                <a16:creationId xmlns:a16="http://schemas.microsoft.com/office/drawing/2014/main" id="{E7218290-08E7-4AB8-8549-F625B01F0D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Google Shape;455;p25">
            <a:extLst>
              <a:ext uri="{FF2B5EF4-FFF2-40B4-BE49-F238E27FC236}">
                <a16:creationId xmlns:a16="http://schemas.microsoft.com/office/drawing/2014/main" id="{07309597-1222-F24D-A656-38A5B6E8F09A}"/>
              </a:ext>
            </a:extLst>
          </p:cNvPr>
          <p:cNvSpPr txBox="1">
            <a:spLocks/>
          </p:cNvSpPr>
          <p:nvPr/>
        </p:nvSpPr>
        <p:spPr>
          <a:xfrm>
            <a:off x="372181" y="990886"/>
            <a:ext cx="5374888" cy="5368378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 fontScale="92500"/>
          </a:bodyPr>
          <a:lstStyle>
            <a:lvl1pPr marL="274320" indent="-27432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SzPct val="8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8288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6344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Tx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0080" indent="-18288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20000"/>
              </a:lnSpc>
              <a:spcBef>
                <a:spcPts val="0"/>
              </a:spcBef>
              <a:buClr>
                <a:schemeClr val="hlink"/>
              </a:buClr>
              <a:buFont typeface="Noto Sans Symbols"/>
              <a:buChar char="■"/>
            </a:pPr>
            <a:r>
              <a:rPr lang="en-US" sz="2000" dirty="0" err="1">
                <a:sym typeface="Garamond"/>
              </a:rPr>
              <a:t>Myelom</a:t>
            </a:r>
            <a:r>
              <a:rPr lang="en-US" sz="2000" dirty="0">
                <a:sym typeface="Garamond"/>
              </a:rPr>
              <a:t> </a:t>
            </a:r>
            <a:r>
              <a:rPr lang="en-US" sz="2000" dirty="0" err="1">
                <a:sym typeface="Garamond"/>
              </a:rPr>
              <a:t>hücreleri</a:t>
            </a:r>
            <a:r>
              <a:rPr lang="en-US" sz="2000" dirty="0">
                <a:sym typeface="Garamond"/>
              </a:rPr>
              <a:t> </a:t>
            </a:r>
            <a:r>
              <a:rPr lang="en-US" sz="2000" dirty="0" err="1">
                <a:sym typeface="Garamond"/>
              </a:rPr>
              <a:t>kemik</a:t>
            </a:r>
            <a:r>
              <a:rPr lang="en-US" sz="2000" dirty="0">
                <a:sym typeface="Garamond"/>
              </a:rPr>
              <a:t> </a:t>
            </a:r>
            <a:r>
              <a:rPr lang="en-US" sz="2000" dirty="0" err="1">
                <a:sym typeface="Garamond"/>
              </a:rPr>
              <a:t>iliği</a:t>
            </a:r>
            <a:r>
              <a:rPr lang="en-US" sz="2000" dirty="0">
                <a:sym typeface="Garamond"/>
              </a:rPr>
              <a:t> stromal </a:t>
            </a:r>
            <a:r>
              <a:rPr lang="en-US" sz="2000" dirty="0" err="1">
                <a:sym typeface="Garamond"/>
              </a:rPr>
              <a:t>hücreleri</a:t>
            </a:r>
            <a:r>
              <a:rPr lang="en-US" sz="2000" dirty="0">
                <a:sym typeface="Garamond"/>
              </a:rPr>
              <a:t> </a:t>
            </a:r>
            <a:r>
              <a:rPr lang="en-US" sz="2000" dirty="0" err="1">
                <a:sym typeface="Garamond"/>
              </a:rPr>
              <a:t>ile</a:t>
            </a:r>
            <a:r>
              <a:rPr lang="en-US" sz="2000" dirty="0">
                <a:sym typeface="Garamond"/>
              </a:rPr>
              <a:t> </a:t>
            </a:r>
            <a:r>
              <a:rPr lang="en-US" sz="2000" dirty="0" err="1">
                <a:sym typeface="Garamond"/>
              </a:rPr>
              <a:t>adezyon</a:t>
            </a:r>
            <a:r>
              <a:rPr lang="en-US" sz="2000" dirty="0">
                <a:sym typeface="Garamond"/>
              </a:rPr>
              <a:t> </a:t>
            </a:r>
            <a:r>
              <a:rPr lang="en-US" sz="2000" dirty="0" err="1">
                <a:sym typeface="Garamond"/>
              </a:rPr>
              <a:t>molekülleri</a:t>
            </a:r>
            <a:r>
              <a:rPr lang="en-US" sz="2000" dirty="0">
                <a:sym typeface="Garamond"/>
              </a:rPr>
              <a:t> </a:t>
            </a:r>
            <a:r>
              <a:rPr lang="en-US" sz="2000" dirty="0" err="1">
                <a:sym typeface="Garamond"/>
              </a:rPr>
              <a:t>yoluyla</a:t>
            </a:r>
            <a:r>
              <a:rPr lang="en-US" sz="2000" dirty="0">
                <a:sym typeface="Garamond"/>
              </a:rPr>
              <a:t> </a:t>
            </a:r>
            <a:r>
              <a:rPr lang="en-US" sz="2000" dirty="0" err="1">
                <a:sym typeface="Garamond"/>
              </a:rPr>
              <a:t>etkileşir</a:t>
            </a:r>
            <a:r>
              <a:rPr lang="en-US" sz="2000" dirty="0">
                <a:sym typeface="Garamond"/>
              </a:rPr>
              <a:t>. </a:t>
            </a:r>
            <a:r>
              <a:rPr lang="en-US" sz="2000" dirty="0" err="1">
                <a:sym typeface="Garamond"/>
              </a:rPr>
              <a:t>Proliferasyonu</a:t>
            </a:r>
            <a:r>
              <a:rPr lang="en-US" sz="2000" dirty="0">
                <a:sym typeface="Garamond"/>
              </a:rPr>
              <a:t> </a:t>
            </a:r>
            <a:r>
              <a:rPr lang="en-US" sz="2000" dirty="0" err="1">
                <a:sym typeface="Garamond"/>
              </a:rPr>
              <a:t>arttıran</a:t>
            </a:r>
            <a:r>
              <a:rPr lang="en-US" sz="2000" dirty="0">
                <a:sym typeface="Garamond"/>
              </a:rPr>
              <a:t>, </a:t>
            </a:r>
            <a:r>
              <a:rPr lang="en-US" sz="2000" dirty="0" err="1">
                <a:sym typeface="Garamond"/>
              </a:rPr>
              <a:t>apopitozu</a:t>
            </a:r>
            <a:r>
              <a:rPr lang="en-US" sz="2000" dirty="0">
                <a:sym typeface="Garamond"/>
              </a:rPr>
              <a:t> </a:t>
            </a:r>
            <a:r>
              <a:rPr lang="en-US" sz="2000" dirty="0" err="1">
                <a:sym typeface="Garamond"/>
              </a:rPr>
              <a:t>önleyen</a:t>
            </a:r>
            <a:r>
              <a:rPr lang="en-US" sz="2000" dirty="0">
                <a:sym typeface="Garamond"/>
              </a:rPr>
              <a:t> </a:t>
            </a:r>
            <a:r>
              <a:rPr lang="en-US" sz="2000" dirty="0" err="1">
                <a:sym typeface="Garamond"/>
              </a:rPr>
              <a:t>sinyaller</a:t>
            </a:r>
            <a:r>
              <a:rPr lang="en-US" sz="2000" dirty="0">
                <a:sym typeface="Garamond"/>
              </a:rPr>
              <a:t> </a:t>
            </a:r>
            <a:r>
              <a:rPr lang="en-US" sz="2000" dirty="0" err="1">
                <a:sym typeface="Garamond"/>
              </a:rPr>
              <a:t>sağlar</a:t>
            </a:r>
            <a:r>
              <a:rPr lang="en-US" sz="2000" dirty="0">
                <a:sym typeface="Garamond"/>
              </a:rPr>
              <a:t>.</a:t>
            </a:r>
            <a:endParaRPr lang="en-US" sz="2000" dirty="0"/>
          </a:p>
          <a:p>
            <a:pPr marL="342900" indent="-342900">
              <a:lnSpc>
                <a:spcPct val="120000"/>
              </a:lnSpc>
              <a:spcBef>
                <a:spcPts val="480"/>
              </a:spcBef>
              <a:buClr>
                <a:schemeClr val="hlink"/>
              </a:buClr>
              <a:buFont typeface="Noto Sans Symbols"/>
              <a:buChar char="■"/>
            </a:pPr>
            <a:r>
              <a:rPr lang="en-US" sz="2000" dirty="0" err="1">
                <a:sym typeface="Garamond"/>
              </a:rPr>
              <a:t>Salgılanan</a:t>
            </a:r>
            <a:r>
              <a:rPr lang="en-US" sz="2000" dirty="0">
                <a:sym typeface="Garamond"/>
              </a:rPr>
              <a:t> </a:t>
            </a:r>
            <a:r>
              <a:rPr lang="en-US" sz="2000" dirty="0" err="1">
                <a:sym typeface="Garamond"/>
              </a:rPr>
              <a:t>solubl</a:t>
            </a:r>
            <a:r>
              <a:rPr lang="en-US" sz="2000" dirty="0">
                <a:sym typeface="Garamond"/>
              </a:rPr>
              <a:t> </a:t>
            </a:r>
            <a:r>
              <a:rPr lang="en-US" sz="2000" dirty="0" err="1">
                <a:sym typeface="Garamond"/>
              </a:rPr>
              <a:t>mediatörlerdee</a:t>
            </a:r>
            <a:r>
              <a:rPr lang="en-US" sz="2000" dirty="0">
                <a:sym typeface="Garamond"/>
              </a:rPr>
              <a:t> </a:t>
            </a:r>
            <a:r>
              <a:rPr lang="en-US" sz="2000" dirty="0" err="1">
                <a:sym typeface="Garamond"/>
              </a:rPr>
              <a:t>myelom</a:t>
            </a:r>
            <a:r>
              <a:rPr lang="en-US" sz="2000" dirty="0">
                <a:sym typeface="Garamond"/>
              </a:rPr>
              <a:t> </a:t>
            </a:r>
            <a:r>
              <a:rPr lang="en-US" sz="2000" dirty="0" err="1">
                <a:sym typeface="Garamond"/>
              </a:rPr>
              <a:t>hücrelerinin</a:t>
            </a:r>
            <a:r>
              <a:rPr lang="en-US" sz="2000" dirty="0">
                <a:sym typeface="Garamond"/>
              </a:rPr>
              <a:t> </a:t>
            </a:r>
            <a:r>
              <a:rPr lang="en-US" sz="2000" dirty="0" err="1">
                <a:sym typeface="Garamond"/>
              </a:rPr>
              <a:t>proliferasyonuna</a:t>
            </a:r>
            <a:r>
              <a:rPr lang="en-US" sz="2000" dirty="0">
                <a:sym typeface="Garamond"/>
              </a:rPr>
              <a:t> </a:t>
            </a:r>
            <a:r>
              <a:rPr lang="en-US" sz="2000" dirty="0" err="1">
                <a:sym typeface="Garamond"/>
              </a:rPr>
              <a:t>katkıda</a:t>
            </a:r>
            <a:r>
              <a:rPr lang="en-US" sz="2000" dirty="0">
                <a:sym typeface="Garamond"/>
              </a:rPr>
              <a:t> </a:t>
            </a:r>
            <a:r>
              <a:rPr lang="en-US" sz="2000" dirty="0" err="1">
                <a:sym typeface="Garamond"/>
              </a:rPr>
              <a:t>bulunur</a:t>
            </a:r>
            <a:endParaRPr lang="en-US" sz="2000" dirty="0"/>
          </a:p>
          <a:p>
            <a:pPr marL="342900" indent="-342900">
              <a:lnSpc>
                <a:spcPct val="120000"/>
              </a:lnSpc>
              <a:spcBef>
                <a:spcPts val="480"/>
              </a:spcBef>
              <a:buClr>
                <a:schemeClr val="hlink"/>
              </a:buClr>
              <a:buFont typeface="Noto Sans Symbols"/>
              <a:buChar char="■"/>
            </a:pPr>
            <a:r>
              <a:rPr lang="en-US" sz="2000" dirty="0">
                <a:sym typeface="Garamond"/>
              </a:rPr>
              <a:t>IL-6, </a:t>
            </a:r>
            <a:r>
              <a:rPr lang="en-US" sz="2000" dirty="0" err="1">
                <a:sym typeface="Garamond"/>
              </a:rPr>
              <a:t>myelom</a:t>
            </a:r>
            <a:r>
              <a:rPr lang="en-US" sz="2000" dirty="0">
                <a:sym typeface="Garamond"/>
              </a:rPr>
              <a:t> </a:t>
            </a:r>
            <a:r>
              <a:rPr lang="en-US" sz="2000" dirty="0" err="1">
                <a:sym typeface="Garamond"/>
              </a:rPr>
              <a:t>hücreleri</a:t>
            </a:r>
            <a:r>
              <a:rPr lang="en-US" sz="2000" dirty="0">
                <a:sym typeface="Garamond"/>
              </a:rPr>
              <a:t> </a:t>
            </a:r>
            <a:r>
              <a:rPr lang="en-US" sz="2000" dirty="0" err="1">
                <a:sym typeface="Garamond"/>
              </a:rPr>
              <a:t>için</a:t>
            </a:r>
            <a:r>
              <a:rPr lang="en-US" sz="2000" dirty="0">
                <a:sym typeface="Garamond"/>
              </a:rPr>
              <a:t> </a:t>
            </a:r>
            <a:r>
              <a:rPr lang="en-US" sz="2000" dirty="0" err="1">
                <a:sym typeface="Garamond"/>
              </a:rPr>
              <a:t>en</a:t>
            </a:r>
            <a:r>
              <a:rPr lang="en-US" sz="2000" dirty="0">
                <a:sym typeface="Garamond"/>
              </a:rPr>
              <a:t> </a:t>
            </a:r>
            <a:r>
              <a:rPr lang="en-US" sz="2000" dirty="0" err="1">
                <a:sym typeface="Garamond"/>
              </a:rPr>
              <a:t>önemli</a:t>
            </a:r>
            <a:r>
              <a:rPr lang="en-US" sz="2000" dirty="0">
                <a:sym typeface="Garamond"/>
              </a:rPr>
              <a:t> </a:t>
            </a:r>
            <a:r>
              <a:rPr lang="en-US" sz="2000" dirty="0" err="1">
                <a:sym typeface="Garamond"/>
              </a:rPr>
              <a:t>büyüme</a:t>
            </a:r>
            <a:r>
              <a:rPr lang="en-US" sz="2000" dirty="0">
                <a:sym typeface="Garamond"/>
              </a:rPr>
              <a:t> </a:t>
            </a:r>
            <a:r>
              <a:rPr lang="en-US" sz="2000" dirty="0" err="1">
                <a:sym typeface="Garamond"/>
              </a:rPr>
              <a:t>faktörüdür</a:t>
            </a:r>
            <a:r>
              <a:rPr lang="en-US" sz="2000" dirty="0">
                <a:sym typeface="Garamond"/>
              </a:rPr>
              <a:t>. Stromal </a:t>
            </a:r>
            <a:r>
              <a:rPr lang="en-US" sz="2000" dirty="0" err="1">
                <a:sym typeface="Garamond"/>
              </a:rPr>
              <a:t>ve</a:t>
            </a:r>
            <a:r>
              <a:rPr lang="en-US" sz="2000" dirty="0">
                <a:sym typeface="Garamond"/>
              </a:rPr>
              <a:t> </a:t>
            </a:r>
            <a:r>
              <a:rPr lang="en-US" sz="2000" dirty="0" err="1">
                <a:sym typeface="Garamond"/>
              </a:rPr>
              <a:t>myelom</a:t>
            </a:r>
            <a:r>
              <a:rPr lang="en-US" sz="2000" dirty="0">
                <a:sym typeface="Garamond"/>
              </a:rPr>
              <a:t> </a:t>
            </a:r>
            <a:r>
              <a:rPr lang="en-US" sz="2000" dirty="0" err="1">
                <a:sym typeface="Garamond"/>
              </a:rPr>
              <a:t>hücrelerince</a:t>
            </a:r>
            <a:r>
              <a:rPr lang="en-US" sz="2000" dirty="0">
                <a:sym typeface="Garamond"/>
              </a:rPr>
              <a:t> </a:t>
            </a:r>
            <a:r>
              <a:rPr lang="en-US" sz="2000" dirty="0" err="1">
                <a:sym typeface="Garamond"/>
              </a:rPr>
              <a:t>salgılanır</a:t>
            </a:r>
            <a:endParaRPr lang="en-US" sz="2000" dirty="0"/>
          </a:p>
          <a:p>
            <a:pPr marL="342900" indent="-342900">
              <a:lnSpc>
                <a:spcPct val="120000"/>
              </a:lnSpc>
              <a:spcBef>
                <a:spcPts val="480"/>
              </a:spcBef>
              <a:buClr>
                <a:schemeClr val="hlink"/>
              </a:buClr>
              <a:buFont typeface="Noto Sans Symbols"/>
              <a:buChar char="■"/>
            </a:pPr>
            <a:r>
              <a:rPr lang="en-US" sz="2000" dirty="0" err="1">
                <a:sym typeface="Garamond"/>
              </a:rPr>
              <a:t>Insulinlike</a:t>
            </a:r>
            <a:r>
              <a:rPr lang="en-US" sz="2000" dirty="0">
                <a:sym typeface="Garamond"/>
              </a:rPr>
              <a:t> Growth Factor-1, MH </a:t>
            </a:r>
            <a:r>
              <a:rPr lang="en-US" sz="2000" dirty="0" err="1">
                <a:sym typeface="Garamond"/>
              </a:rPr>
              <a:t>salgılar</a:t>
            </a:r>
            <a:r>
              <a:rPr lang="en-US" sz="2000" dirty="0">
                <a:sym typeface="Garamond"/>
              </a:rPr>
              <a:t>, PI-3K </a:t>
            </a:r>
            <a:r>
              <a:rPr lang="en-US" sz="2000" dirty="0" err="1">
                <a:sym typeface="Garamond"/>
              </a:rPr>
              <a:t>ve</a:t>
            </a:r>
            <a:r>
              <a:rPr lang="en-US" sz="2000" dirty="0">
                <a:sym typeface="Garamond"/>
              </a:rPr>
              <a:t> MAPK  </a:t>
            </a:r>
            <a:r>
              <a:rPr lang="en-US" sz="2000" dirty="0" err="1">
                <a:sym typeface="Garamond"/>
              </a:rPr>
              <a:t>yolağı</a:t>
            </a:r>
            <a:r>
              <a:rPr lang="en-US" sz="2000" dirty="0">
                <a:sym typeface="Garamond"/>
              </a:rPr>
              <a:t> </a:t>
            </a:r>
            <a:r>
              <a:rPr lang="en-US" sz="2000" dirty="0" err="1">
                <a:sym typeface="Garamond"/>
              </a:rPr>
              <a:t>üzerinden</a:t>
            </a:r>
            <a:r>
              <a:rPr lang="en-US" sz="2000" dirty="0">
                <a:sym typeface="Garamond"/>
              </a:rPr>
              <a:t> </a:t>
            </a:r>
            <a:r>
              <a:rPr lang="en-US" sz="2000" dirty="0" err="1">
                <a:sym typeface="Garamond"/>
              </a:rPr>
              <a:t>MH’ni</a:t>
            </a:r>
            <a:r>
              <a:rPr lang="en-US" sz="2000" dirty="0">
                <a:sym typeface="Garamond"/>
              </a:rPr>
              <a:t> </a:t>
            </a:r>
            <a:r>
              <a:rPr lang="en-US" sz="2000" dirty="0" err="1">
                <a:sym typeface="Garamond"/>
              </a:rPr>
              <a:t>aktive</a:t>
            </a:r>
            <a:r>
              <a:rPr lang="en-US" sz="2000" dirty="0">
                <a:sym typeface="Garamond"/>
              </a:rPr>
              <a:t> </a:t>
            </a:r>
            <a:r>
              <a:rPr lang="en-US" sz="2000" dirty="0" err="1">
                <a:sym typeface="Garamond"/>
              </a:rPr>
              <a:t>eder</a:t>
            </a:r>
            <a:endParaRPr lang="en-US" sz="2000" dirty="0"/>
          </a:p>
          <a:p>
            <a:pPr marL="342900" indent="-342900">
              <a:lnSpc>
                <a:spcPct val="120000"/>
              </a:lnSpc>
              <a:spcBef>
                <a:spcPts val="480"/>
              </a:spcBef>
              <a:buClr>
                <a:schemeClr val="hlink"/>
              </a:buClr>
              <a:buFont typeface="Noto Sans Symbols"/>
              <a:buChar char="■"/>
            </a:pPr>
            <a:r>
              <a:rPr lang="en-US" sz="2000" dirty="0">
                <a:sym typeface="Garamond"/>
              </a:rPr>
              <a:t>Vascular Endothelial Growth Factor, MH </a:t>
            </a:r>
            <a:r>
              <a:rPr lang="en-US" sz="2000" dirty="0" err="1">
                <a:sym typeface="Garamond"/>
              </a:rPr>
              <a:t>salgılar</a:t>
            </a:r>
            <a:endParaRPr lang="en-US" sz="2000" dirty="0"/>
          </a:p>
          <a:p>
            <a:pPr marL="342900" indent="-342900">
              <a:lnSpc>
                <a:spcPct val="120000"/>
              </a:lnSpc>
              <a:spcBef>
                <a:spcPts val="480"/>
              </a:spcBef>
              <a:buClr>
                <a:schemeClr val="hlink"/>
              </a:buClr>
              <a:buFont typeface="Noto Sans Symbols"/>
              <a:buChar char="■"/>
            </a:pPr>
            <a:r>
              <a:rPr lang="en-US" sz="2000" dirty="0">
                <a:sym typeface="Garamond"/>
              </a:rPr>
              <a:t>Transforming Growth Factor-β, </a:t>
            </a:r>
            <a:endParaRPr lang="en-US" sz="2000" dirty="0"/>
          </a:p>
          <a:p>
            <a:pPr marL="342900" indent="-200660">
              <a:lnSpc>
                <a:spcPct val="120000"/>
              </a:lnSpc>
              <a:spcBef>
                <a:spcPts val="640"/>
              </a:spcBef>
              <a:buClr>
                <a:schemeClr val="hlink"/>
              </a:buClr>
              <a:buFont typeface="Arial" panose="020B0604020202020204" pitchFamily="34" charset="0"/>
              <a:buNone/>
            </a:pPr>
            <a:endParaRPr lang="en-US" sz="2000" dirty="0">
              <a:sym typeface="Garamond"/>
            </a:endParaRPr>
          </a:p>
          <a:p>
            <a:pPr marL="342900" indent="-200660">
              <a:lnSpc>
                <a:spcPct val="120000"/>
              </a:lnSpc>
              <a:spcBef>
                <a:spcPts val="640"/>
              </a:spcBef>
              <a:buClr>
                <a:schemeClr val="hlink"/>
              </a:buClr>
              <a:buFont typeface="Arial" panose="020B0604020202020204" pitchFamily="34" charset="0"/>
              <a:buNone/>
            </a:pPr>
            <a:endParaRPr lang="en-US" sz="2000" dirty="0">
              <a:sym typeface="Garamond"/>
            </a:endParaRPr>
          </a:p>
          <a:p>
            <a:pPr marL="342900" indent="-200660">
              <a:lnSpc>
                <a:spcPct val="120000"/>
              </a:lnSpc>
              <a:spcBef>
                <a:spcPts val="640"/>
              </a:spcBef>
              <a:buClr>
                <a:schemeClr val="hlink"/>
              </a:buClr>
              <a:buFont typeface="Arial" panose="020B0604020202020204" pitchFamily="34" charset="0"/>
              <a:buNone/>
            </a:pPr>
            <a:endParaRPr lang="en-US" sz="2000" dirty="0">
              <a:sym typeface="Garamond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2EAC6968-E97C-4229-A385-D68969BBA1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6" name="Oval 85">
            <a:extLst>
              <a:ext uri="{FF2B5EF4-FFF2-40B4-BE49-F238E27FC236}">
                <a16:creationId xmlns:a16="http://schemas.microsoft.com/office/drawing/2014/main" id="{CE9A9457-874F-4EEB-BF07-9CEA561C11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93863" y="1114197"/>
            <a:ext cx="4629606" cy="462960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1" name="Google Shape;461;p26"/>
          <p:cNvPicPr preferRelativeResize="0"/>
          <p:nvPr/>
        </p:nvPicPr>
        <p:blipFill rotWithShape="1">
          <a:blip r:embed="rId3"/>
          <a:stretch/>
        </p:blipFill>
        <p:spPr>
          <a:xfrm>
            <a:off x="7300333" y="2007220"/>
            <a:ext cx="3627862" cy="2877014"/>
          </a:xfrm>
          <a:prstGeom prst="rect">
            <a:avLst/>
          </a:prstGeom>
          <a:noFill/>
        </p:spPr>
      </p:pic>
      <p:sp>
        <p:nvSpPr>
          <p:cNvPr id="7" name="Google Shape;454;p25">
            <a:extLst>
              <a:ext uri="{FF2B5EF4-FFF2-40B4-BE49-F238E27FC236}">
                <a16:creationId xmlns:a16="http://schemas.microsoft.com/office/drawing/2014/main" id="{36C015BE-3AA7-3744-AE64-7CB8CE86437D}"/>
              </a:ext>
            </a:extLst>
          </p:cNvPr>
          <p:cNvSpPr txBox="1">
            <a:spLocks/>
          </p:cNvSpPr>
          <p:nvPr/>
        </p:nvSpPr>
        <p:spPr>
          <a:xfrm>
            <a:off x="4070195" y="-153791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2800" b="1" kern="1200" cap="all" spc="6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buClr>
                <a:srgbClr val="000000"/>
              </a:buClr>
              <a:buSzPts val="4400"/>
            </a:pPr>
            <a:r>
              <a:rPr lang="en-US" sz="4400" dirty="0" err="1">
                <a:solidFill>
                  <a:srgbClr val="000000"/>
                </a:solidFill>
                <a:highlight>
                  <a:srgbClr val="FFFF00"/>
                </a:highlight>
                <a:latin typeface="Garamond"/>
                <a:ea typeface="Garamond"/>
                <a:cs typeface="Garamond"/>
                <a:sym typeface="Garamond"/>
              </a:rPr>
              <a:t>Sitokinler</a:t>
            </a:r>
            <a:endParaRPr lang="en-US" dirty="0">
              <a:highlight>
                <a:srgbClr val="FFFF00"/>
              </a:highlight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27"/>
          <p:cNvSpPr txBox="1">
            <a:spLocks noGrp="1"/>
          </p:cNvSpPr>
          <p:nvPr>
            <p:ph type="title"/>
          </p:nvPr>
        </p:nvSpPr>
        <p:spPr>
          <a:xfrm>
            <a:off x="1981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lnSpc>
                <a:spcPct val="100000"/>
              </a:lnSpc>
              <a:buClr>
                <a:schemeClr val="dk2"/>
              </a:buClr>
              <a:buSzPts val="3600"/>
            </a:pPr>
            <a:r>
              <a:rPr lang="en-US" sz="3600" b="0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rPr>
              <a:t>MM-Klinik Bulgular</a:t>
            </a:r>
            <a:endParaRPr/>
          </a:p>
        </p:txBody>
      </p:sp>
      <p:sp>
        <p:nvSpPr>
          <p:cNvPr id="468" name="Google Shape;468;p27"/>
          <p:cNvSpPr txBox="1">
            <a:spLocks noGrp="1"/>
          </p:cNvSpPr>
          <p:nvPr>
            <p:ph type="body" idx="1"/>
          </p:nvPr>
        </p:nvSpPr>
        <p:spPr>
          <a:xfrm>
            <a:off x="1952625" y="1357312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342900" indent="-342900">
              <a:lnSpc>
                <a:spcPct val="100000"/>
              </a:lnSpc>
              <a:spcBef>
                <a:spcPts val="0"/>
              </a:spcBef>
              <a:buClr>
                <a:schemeClr val="hlink"/>
              </a:buClr>
              <a:buSzPts val="1680"/>
              <a:buFont typeface="Noto Sans Symbols"/>
              <a:buChar char="■"/>
            </a:pPr>
            <a:r>
              <a:rPr lang="en-US" sz="2400" b="1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en-US" sz="2400" b="1" i="1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Klinik bulgular kemik iliği ve dokuların plazma hücreleri tarafından infiltre edilmesi ve/veya bu hücrelerin salgıladıkları paraproteinlere ve immün yetmezliğe bağlı…</a:t>
            </a:r>
            <a:endParaRPr sz="2400">
              <a:solidFill>
                <a:srgbClr val="000000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742950" lvl="1" indent="-285750">
              <a:lnSpc>
                <a:spcPct val="100000"/>
              </a:lnSpc>
              <a:spcBef>
                <a:spcPts val="400"/>
              </a:spcBef>
              <a:buClr>
                <a:schemeClr val="accent2"/>
              </a:buClr>
              <a:buSzPts val="1400"/>
              <a:buFont typeface="Noto Sans Symbols"/>
              <a:buChar char="■"/>
            </a:pPr>
            <a:r>
              <a:rPr lang="en-US" sz="2000" b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Genellikle </a:t>
            </a:r>
            <a:r>
              <a:rPr lang="en-US" sz="20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nonspesifiktir</a:t>
            </a:r>
            <a:endParaRPr/>
          </a:p>
          <a:p>
            <a:pPr marL="742950" lvl="1" indent="-285750">
              <a:lnSpc>
                <a:spcPct val="100000"/>
              </a:lnSpc>
              <a:spcBef>
                <a:spcPts val="400"/>
              </a:spcBef>
              <a:buClr>
                <a:schemeClr val="accent2"/>
              </a:buClr>
              <a:buSzPts val="1400"/>
              <a:buFont typeface="Noto Sans Symbols"/>
              <a:buChar char="■"/>
            </a:pPr>
            <a:r>
              <a:rPr lang="en-US" sz="2000" b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Halsizlik, çabuk yorulma</a:t>
            </a:r>
            <a:endParaRPr/>
          </a:p>
          <a:p>
            <a:pPr marL="742950" lvl="1" indent="-285750">
              <a:lnSpc>
                <a:spcPct val="100000"/>
              </a:lnSpc>
              <a:spcBef>
                <a:spcPts val="400"/>
              </a:spcBef>
              <a:buClr>
                <a:schemeClr val="accent2"/>
              </a:buClr>
              <a:buSzPts val="1400"/>
              <a:buFont typeface="Noto Sans Symbols"/>
              <a:buChar char="■"/>
            </a:pPr>
            <a:r>
              <a:rPr lang="en-US" sz="2000" i="1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Litik lezyonlar: kemik ağrısı, kırıklar</a:t>
            </a:r>
            <a:endParaRPr/>
          </a:p>
          <a:p>
            <a:pPr marL="742950" lvl="1" indent="-285750">
              <a:lnSpc>
                <a:spcPct val="100000"/>
              </a:lnSpc>
              <a:spcBef>
                <a:spcPts val="400"/>
              </a:spcBef>
              <a:buClr>
                <a:schemeClr val="accent2"/>
              </a:buClr>
              <a:buSzPts val="1400"/>
              <a:buFont typeface="Noto Sans Symbols"/>
              <a:buChar char="■"/>
            </a:pPr>
            <a:r>
              <a:rPr lang="en-US" sz="2000" i="1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Hiperkalsemi</a:t>
            </a:r>
            <a:endParaRPr/>
          </a:p>
          <a:p>
            <a:pPr marL="742950" lvl="1" indent="-285750">
              <a:lnSpc>
                <a:spcPct val="100000"/>
              </a:lnSpc>
              <a:spcBef>
                <a:spcPts val="400"/>
              </a:spcBef>
              <a:buClr>
                <a:schemeClr val="accent2"/>
              </a:buClr>
              <a:buSzPts val="1400"/>
              <a:buFont typeface="Noto Sans Symbols"/>
              <a:buChar char="■"/>
            </a:pPr>
            <a:r>
              <a:rPr lang="en-US" sz="2000" i="1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Hiperviskosite</a:t>
            </a:r>
            <a:endParaRPr/>
          </a:p>
          <a:p>
            <a:pPr marL="742950" lvl="1" indent="-285750">
              <a:lnSpc>
                <a:spcPct val="100000"/>
              </a:lnSpc>
              <a:spcBef>
                <a:spcPts val="400"/>
              </a:spcBef>
              <a:buClr>
                <a:schemeClr val="accent2"/>
              </a:buClr>
              <a:buSzPts val="1400"/>
              <a:buFont typeface="Noto Sans Symbols"/>
              <a:buChar char="■"/>
            </a:pPr>
            <a:r>
              <a:rPr lang="en-US" sz="2000" i="1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İnfeksiyonlarda artış</a:t>
            </a:r>
            <a:endParaRPr/>
          </a:p>
          <a:p>
            <a:pPr marL="742950" lvl="1" indent="-285750">
              <a:lnSpc>
                <a:spcPct val="100000"/>
              </a:lnSpc>
              <a:spcBef>
                <a:spcPts val="400"/>
              </a:spcBef>
              <a:buClr>
                <a:schemeClr val="accent2"/>
              </a:buClr>
              <a:buSzPts val="1400"/>
              <a:buFont typeface="Noto Sans Symbols"/>
              <a:buChar char="■"/>
            </a:pPr>
            <a:r>
              <a:rPr lang="en-US" sz="2000" b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Kilo kaybı</a:t>
            </a:r>
            <a:endParaRPr/>
          </a:p>
          <a:p>
            <a:pPr marL="742950" lvl="1" indent="-285750">
              <a:lnSpc>
                <a:spcPct val="100000"/>
              </a:lnSpc>
              <a:spcBef>
                <a:spcPts val="400"/>
              </a:spcBef>
              <a:buClr>
                <a:schemeClr val="accent2"/>
              </a:buClr>
              <a:buSzPts val="1400"/>
              <a:buFont typeface="Noto Sans Symbols"/>
              <a:buChar char="■"/>
            </a:pPr>
            <a:r>
              <a:rPr lang="en-US" sz="2000" b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Kanama</a:t>
            </a:r>
            <a:endParaRPr/>
          </a:p>
        </p:txBody>
      </p:sp>
      <p:sp>
        <p:nvSpPr>
          <p:cNvPr id="469" name="Google Shape;469;p27"/>
          <p:cNvSpPr txBox="1"/>
          <p:nvPr/>
        </p:nvSpPr>
        <p:spPr>
          <a:xfrm>
            <a:off x="2351087" y="908050"/>
            <a:ext cx="7200900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endParaRPr>
              <a:solidFill>
                <a:schemeClr val="lt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470" name="Google Shape;470;p27"/>
          <p:cNvSpPr txBox="1"/>
          <p:nvPr/>
        </p:nvSpPr>
        <p:spPr>
          <a:xfrm>
            <a:off x="5427662" y="6342062"/>
            <a:ext cx="184150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endParaRPr>
              <a:solidFill>
                <a:schemeClr val="lt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" name="Google Shape;475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2900" y="1196976"/>
            <a:ext cx="5681662" cy="3527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67438" y="49213"/>
            <a:ext cx="4295775" cy="661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8" name="Rectangle 487">
            <a:extLst>
              <a:ext uri="{FF2B5EF4-FFF2-40B4-BE49-F238E27FC236}">
                <a16:creationId xmlns:a16="http://schemas.microsoft.com/office/drawing/2014/main" id="{D7DD8518-4289-43CE-9E36-8E7E0D7DDF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2" name="Google Shape;482;p29"/>
          <p:cNvSpPr txBox="1">
            <a:spLocks noGrp="1"/>
          </p:cNvSpPr>
          <p:nvPr>
            <p:ph type="title"/>
          </p:nvPr>
        </p:nvSpPr>
        <p:spPr>
          <a:xfrm>
            <a:off x="1104896" y="191499"/>
            <a:ext cx="4991103" cy="1141004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algn="l">
              <a:spcBef>
                <a:spcPct val="0"/>
              </a:spcBef>
              <a:buClr>
                <a:srgbClr val="0A47FF"/>
              </a:buClr>
              <a:buSzPts val="4400"/>
            </a:pPr>
            <a:r>
              <a:rPr lang="en-US" dirty="0">
                <a:sym typeface="Garamond"/>
              </a:rPr>
              <a:t>MM-</a:t>
            </a:r>
            <a:r>
              <a:rPr lang="en-US" dirty="0" err="1">
                <a:sym typeface="Garamond"/>
              </a:rPr>
              <a:t>Anemİ</a:t>
            </a:r>
            <a:endParaRPr lang="en-US" dirty="0"/>
          </a:p>
        </p:txBody>
      </p:sp>
      <p:sp>
        <p:nvSpPr>
          <p:cNvPr id="483" name="Google Shape;483;p29"/>
          <p:cNvSpPr txBox="1">
            <a:spLocks noGrp="1"/>
          </p:cNvSpPr>
          <p:nvPr>
            <p:ph type="body" idx="1"/>
          </p:nvPr>
        </p:nvSpPr>
        <p:spPr>
          <a:xfrm>
            <a:off x="697425" y="1743560"/>
            <a:ext cx="5398576" cy="4352440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L="342900" indent="-342900">
              <a:lnSpc>
                <a:spcPct val="120000"/>
              </a:lnSpc>
              <a:spcBef>
                <a:spcPts val="0"/>
              </a:spcBef>
              <a:buClr>
                <a:schemeClr val="hlink"/>
              </a:buClr>
              <a:buSzPct val="85000"/>
              <a:buFont typeface="Noto Sans Symbols"/>
              <a:buChar char="■"/>
            </a:pPr>
            <a:r>
              <a:rPr lang="en-US" dirty="0">
                <a:sym typeface="Garamond"/>
              </a:rPr>
              <a:t>En </a:t>
            </a:r>
            <a:r>
              <a:rPr lang="en-US" dirty="0" err="1">
                <a:sym typeface="Garamond"/>
              </a:rPr>
              <a:t>sık</a:t>
            </a:r>
            <a:r>
              <a:rPr lang="en-US" dirty="0">
                <a:sym typeface="Garamond"/>
              </a:rPr>
              <a:t> </a:t>
            </a:r>
            <a:r>
              <a:rPr lang="en-US" dirty="0" err="1">
                <a:sym typeface="Garamond"/>
              </a:rPr>
              <a:t>bulgu</a:t>
            </a:r>
            <a:endParaRPr lang="en-US" dirty="0"/>
          </a:p>
          <a:p>
            <a:pPr marL="342900" indent="-342900">
              <a:lnSpc>
                <a:spcPct val="120000"/>
              </a:lnSpc>
              <a:spcBef>
                <a:spcPts val="480"/>
              </a:spcBef>
              <a:buClr>
                <a:schemeClr val="hlink"/>
              </a:buClr>
              <a:buSzPct val="85000"/>
              <a:buFont typeface="Noto Sans Symbols"/>
              <a:buChar char="■"/>
            </a:pPr>
            <a:r>
              <a:rPr lang="en-US" dirty="0">
                <a:sym typeface="Garamond"/>
              </a:rPr>
              <a:t>2/3 </a:t>
            </a:r>
            <a:r>
              <a:rPr lang="en-US" dirty="0" err="1">
                <a:sym typeface="Garamond"/>
              </a:rPr>
              <a:t>vakada</a:t>
            </a:r>
            <a:r>
              <a:rPr lang="en-US" dirty="0">
                <a:sym typeface="Garamond"/>
              </a:rPr>
              <a:t> Hb 12 gr </a:t>
            </a:r>
            <a:r>
              <a:rPr lang="en-US" dirty="0" err="1">
                <a:sym typeface="Garamond"/>
              </a:rPr>
              <a:t>altında</a:t>
            </a:r>
            <a:endParaRPr lang="en-US" dirty="0"/>
          </a:p>
          <a:p>
            <a:pPr marL="342900" indent="-342900">
              <a:lnSpc>
                <a:spcPct val="120000"/>
              </a:lnSpc>
              <a:spcBef>
                <a:spcPts val="480"/>
              </a:spcBef>
              <a:buClr>
                <a:schemeClr val="hlink"/>
              </a:buClr>
              <a:buSzPct val="85000"/>
              <a:buFont typeface="Noto Sans Symbols"/>
              <a:buChar char="■"/>
            </a:pPr>
            <a:r>
              <a:rPr lang="en-US" dirty="0" err="1">
                <a:sym typeface="Garamond"/>
              </a:rPr>
              <a:t>Genellikle</a:t>
            </a:r>
            <a:r>
              <a:rPr lang="en-US" dirty="0">
                <a:sym typeface="Garamond"/>
              </a:rPr>
              <a:t> </a:t>
            </a:r>
            <a:r>
              <a:rPr lang="en-US" dirty="0" err="1">
                <a:sym typeface="Garamond"/>
              </a:rPr>
              <a:t>normositer</a:t>
            </a:r>
            <a:r>
              <a:rPr lang="en-US" dirty="0">
                <a:sym typeface="Garamond"/>
              </a:rPr>
              <a:t> </a:t>
            </a:r>
            <a:r>
              <a:rPr lang="en-US" dirty="0" err="1">
                <a:sym typeface="Garamond"/>
              </a:rPr>
              <a:t>normokrom</a:t>
            </a:r>
            <a:endParaRPr lang="en-US" dirty="0"/>
          </a:p>
          <a:p>
            <a:pPr marL="342900" indent="-342900">
              <a:lnSpc>
                <a:spcPct val="120000"/>
              </a:lnSpc>
              <a:spcBef>
                <a:spcPts val="480"/>
              </a:spcBef>
              <a:buClr>
                <a:schemeClr val="hlink"/>
              </a:buClr>
              <a:buSzPct val="85000"/>
              <a:buFont typeface="Noto Sans Symbols"/>
              <a:buChar char="■"/>
            </a:pPr>
            <a:r>
              <a:rPr lang="en-US" dirty="0">
                <a:sym typeface="Garamond"/>
              </a:rPr>
              <a:t>Paraprotein </a:t>
            </a:r>
            <a:r>
              <a:rPr lang="en-US" dirty="0" err="1">
                <a:sym typeface="Garamond"/>
              </a:rPr>
              <a:t>miktarı</a:t>
            </a:r>
            <a:r>
              <a:rPr lang="en-US" dirty="0">
                <a:sym typeface="Garamond"/>
              </a:rPr>
              <a:t> </a:t>
            </a:r>
            <a:r>
              <a:rPr lang="en-US" dirty="0" err="1">
                <a:sym typeface="Garamond"/>
              </a:rPr>
              <a:t>fazla</a:t>
            </a:r>
            <a:r>
              <a:rPr lang="en-US" dirty="0">
                <a:sym typeface="Garamond"/>
              </a:rPr>
              <a:t> </a:t>
            </a:r>
            <a:r>
              <a:rPr lang="en-US" dirty="0" err="1">
                <a:sym typeface="Garamond"/>
              </a:rPr>
              <a:t>olursa</a:t>
            </a:r>
            <a:r>
              <a:rPr lang="en-US" dirty="0">
                <a:sym typeface="Garamond"/>
              </a:rPr>
              <a:t> </a:t>
            </a:r>
            <a:r>
              <a:rPr lang="en-US" dirty="0" err="1">
                <a:sym typeface="Garamond"/>
              </a:rPr>
              <a:t>eritrositlerde</a:t>
            </a:r>
            <a:r>
              <a:rPr lang="en-US" dirty="0">
                <a:sym typeface="Garamond"/>
              </a:rPr>
              <a:t> </a:t>
            </a:r>
            <a:r>
              <a:rPr lang="en-US" dirty="0" err="1">
                <a:sym typeface="Garamond"/>
              </a:rPr>
              <a:t>rulo</a:t>
            </a:r>
            <a:r>
              <a:rPr lang="en-US" dirty="0">
                <a:sym typeface="Garamond"/>
              </a:rPr>
              <a:t> </a:t>
            </a:r>
            <a:r>
              <a:rPr lang="en-US" dirty="0" err="1">
                <a:sym typeface="Garamond"/>
              </a:rPr>
              <a:t>formasyonu</a:t>
            </a:r>
            <a:r>
              <a:rPr lang="en-US" dirty="0">
                <a:sym typeface="Garamond"/>
              </a:rPr>
              <a:t> </a:t>
            </a:r>
            <a:r>
              <a:rPr lang="en-US" dirty="0" err="1">
                <a:sym typeface="Garamond"/>
              </a:rPr>
              <a:t>görülür</a:t>
            </a:r>
            <a:endParaRPr lang="en-US" dirty="0"/>
          </a:p>
          <a:p>
            <a:pPr marL="342900" indent="-342900">
              <a:lnSpc>
                <a:spcPct val="120000"/>
              </a:lnSpc>
              <a:spcBef>
                <a:spcPts val="480"/>
              </a:spcBef>
              <a:buClr>
                <a:schemeClr val="hlink"/>
              </a:buClr>
              <a:buSzPct val="85000"/>
              <a:buFont typeface="Noto Sans Symbols"/>
              <a:buChar char="■"/>
            </a:pPr>
            <a:r>
              <a:rPr lang="en-US" dirty="0">
                <a:sym typeface="Garamond"/>
              </a:rPr>
              <a:t>Anemi </a:t>
            </a:r>
            <a:r>
              <a:rPr lang="en-US" dirty="0" err="1">
                <a:sym typeface="Garamond"/>
              </a:rPr>
              <a:t>nedeni</a:t>
            </a:r>
            <a:r>
              <a:rPr lang="en-US" dirty="0">
                <a:sym typeface="Garamond"/>
              </a:rPr>
              <a:t>;</a:t>
            </a:r>
            <a:endParaRPr lang="en-US" dirty="0"/>
          </a:p>
          <a:p>
            <a:pPr marL="742950" lvl="1" indent="-285750">
              <a:lnSpc>
                <a:spcPct val="120000"/>
              </a:lnSpc>
              <a:spcBef>
                <a:spcPts val="480"/>
              </a:spcBef>
              <a:buClr>
                <a:schemeClr val="accent2"/>
              </a:buClr>
              <a:buSzPct val="85000"/>
              <a:buFont typeface="Noto Sans Symbols"/>
              <a:buChar char="■"/>
            </a:pPr>
            <a:r>
              <a:rPr lang="en-US" sz="1800" b="0" dirty="0" err="1">
                <a:sym typeface="Garamond"/>
              </a:rPr>
              <a:t>Kemik</a:t>
            </a:r>
            <a:r>
              <a:rPr lang="en-US" sz="1800" b="0" dirty="0">
                <a:sym typeface="Garamond"/>
              </a:rPr>
              <a:t> </a:t>
            </a:r>
            <a:r>
              <a:rPr lang="en-US" sz="1800" b="0" dirty="0" err="1">
                <a:sym typeface="Garamond"/>
              </a:rPr>
              <a:t>iliği</a:t>
            </a:r>
            <a:r>
              <a:rPr lang="en-US" sz="1800" b="0" dirty="0">
                <a:sym typeface="Garamond"/>
              </a:rPr>
              <a:t> </a:t>
            </a:r>
            <a:r>
              <a:rPr lang="en-US" sz="1800" b="0" dirty="0" err="1">
                <a:sym typeface="Garamond"/>
              </a:rPr>
              <a:t>infiltrasyonu</a:t>
            </a:r>
            <a:endParaRPr lang="en-US" sz="1800" dirty="0"/>
          </a:p>
          <a:p>
            <a:pPr marL="742950" lvl="1" indent="-285750">
              <a:lnSpc>
                <a:spcPct val="120000"/>
              </a:lnSpc>
              <a:spcBef>
                <a:spcPts val="480"/>
              </a:spcBef>
              <a:buClr>
                <a:schemeClr val="accent2"/>
              </a:buClr>
              <a:buSzPct val="85000"/>
              <a:buFont typeface="Noto Sans Symbols"/>
              <a:buChar char="■"/>
            </a:pPr>
            <a:r>
              <a:rPr lang="en-US" sz="1800" b="0" dirty="0">
                <a:sym typeface="Garamond"/>
              </a:rPr>
              <a:t>TNF-α, IL-1 </a:t>
            </a:r>
            <a:r>
              <a:rPr lang="en-US" sz="1800" b="0" dirty="0" err="1">
                <a:sym typeface="Garamond"/>
              </a:rPr>
              <a:t>gibi</a:t>
            </a:r>
            <a:r>
              <a:rPr lang="en-US" sz="1800" b="0" dirty="0">
                <a:sym typeface="Garamond"/>
              </a:rPr>
              <a:t> </a:t>
            </a:r>
            <a:r>
              <a:rPr lang="en-US" sz="1800" b="0" dirty="0" err="1">
                <a:sym typeface="Garamond"/>
              </a:rPr>
              <a:t>eritropoezi</a:t>
            </a:r>
            <a:r>
              <a:rPr lang="en-US" sz="1800" b="0" dirty="0">
                <a:sym typeface="Garamond"/>
              </a:rPr>
              <a:t> </a:t>
            </a:r>
            <a:r>
              <a:rPr lang="en-US" sz="1800" b="0" dirty="0" err="1">
                <a:sym typeface="Garamond"/>
              </a:rPr>
              <a:t>inhibe</a:t>
            </a:r>
            <a:r>
              <a:rPr lang="en-US" sz="1800" b="0" dirty="0">
                <a:sym typeface="Garamond"/>
              </a:rPr>
              <a:t> </a:t>
            </a:r>
            <a:r>
              <a:rPr lang="en-US" sz="1800" b="0" dirty="0" err="1">
                <a:sym typeface="Garamond"/>
              </a:rPr>
              <a:t>eden</a:t>
            </a:r>
            <a:r>
              <a:rPr lang="en-US" sz="1800" b="0" dirty="0">
                <a:sym typeface="Garamond"/>
              </a:rPr>
              <a:t> </a:t>
            </a:r>
            <a:r>
              <a:rPr lang="en-US" sz="1800" b="0" dirty="0" err="1">
                <a:sym typeface="Garamond"/>
              </a:rPr>
              <a:t>sitokinlerde</a:t>
            </a:r>
            <a:r>
              <a:rPr lang="en-US" sz="1800" b="0" dirty="0">
                <a:sym typeface="Garamond"/>
              </a:rPr>
              <a:t> </a:t>
            </a:r>
            <a:r>
              <a:rPr lang="en-US" sz="1800" b="0" dirty="0" err="1">
                <a:sym typeface="Garamond"/>
              </a:rPr>
              <a:t>artış</a:t>
            </a:r>
            <a:endParaRPr lang="en-US" sz="1800" dirty="0"/>
          </a:p>
          <a:p>
            <a:pPr marL="742950" lvl="1" indent="-285750">
              <a:lnSpc>
                <a:spcPct val="120000"/>
              </a:lnSpc>
              <a:spcBef>
                <a:spcPts val="480"/>
              </a:spcBef>
              <a:buClr>
                <a:schemeClr val="accent2"/>
              </a:buClr>
              <a:buSzPct val="85000"/>
              <a:buFont typeface="Noto Sans Symbols"/>
              <a:buChar char="■"/>
            </a:pPr>
            <a:r>
              <a:rPr lang="en-US" sz="1800" b="0" dirty="0" err="1">
                <a:sym typeface="Garamond"/>
              </a:rPr>
              <a:t>Böbrek</a:t>
            </a:r>
            <a:r>
              <a:rPr lang="en-US" sz="1800" b="0" dirty="0">
                <a:sym typeface="Garamond"/>
              </a:rPr>
              <a:t> </a:t>
            </a:r>
            <a:r>
              <a:rPr lang="en-US" sz="1800" b="0" dirty="0" err="1">
                <a:sym typeface="Garamond"/>
              </a:rPr>
              <a:t>yetmezliğine</a:t>
            </a:r>
            <a:r>
              <a:rPr lang="en-US" sz="1800" b="0" dirty="0">
                <a:sym typeface="Garamond"/>
              </a:rPr>
              <a:t> </a:t>
            </a:r>
            <a:r>
              <a:rPr lang="en-US" sz="1800" b="0" dirty="0" err="1">
                <a:sym typeface="Garamond"/>
              </a:rPr>
              <a:t>bağlı</a:t>
            </a:r>
            <a:r>
              <a:rPr lang="en-US" sz="1800" b="0" dirty="0">
                <a:sym typeface="Garamond"/>
              </a:rPr>
              <a:t> </a:t>
            </a:r>
            <a:r>
              <a:rPr lang="en-US" sz="1800" b="0" dirty="0" err="1">
                <a:sym typeface="Garamond"/>
              </a:rPr>
              <a:t>eritropoetin</a:t>
            </a:r>
            <a:r>
              <a:rPr lang="en-US" sz="1800" b="0" dirty="0">
                <a:sym typeface="Garamond"/>
              </a:rPr>
              <a:t> </a:t>
            </a:r>
            <a:r>
              <a:rPr lang="en-US" sz="1800" b="0" dirty="0" err="1">
                <a:sym typeface="Garamond"/>
              </a:rPr>
              <a:t>üretiminde</a:t>
            </a:r>
            <a:r>
              <a:rPr lang="en-US" sz="1800" b="0" dirty="0">
                <a:sym typeface="Garamond"/>
              </a:rPr>
              <a:t> </a:t>
            </a:r>
            <a:r>
              <a:rPr lang="en-US" sz="1800" b="0" dirty="0" err="1">
                <a:sym typeface="Garamond"/>
              </a:rPr>
              <a:t>azalma</a:t>
            </a:r>
            <a:endParaRPr lang="en-US" sz="1800" dirty="0"/>
          </a:p>
        </p:txBody>
      </p:sp>
      <p:pic>
        <p:nvPicPr>
          <p:cNvPr id="103" name="Graphic 102" descr="IV">
            <a:extLst>
              <a:ext uri="{FF2B5EF4-FFF2-40B4-BE49-F238E27FC236}">
                <a16:creationId xmlns:a16="http://schemas.microsoft.com/office/drawing/2014/main" id="{06F1682C-9F59-483B-A6FF-23EA776B7E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58001" y="1140012"/>
            <a:ext cx="4577976" cy="4577976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0"/>
          </a:schemeClr>
        </a:solidFill>
        <a:effectLst/>
      </p:bgPr>
    </p:bg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1" name="Rectangle 110">
            <a:extLst>
              <a:ext uri="{FF2B5EF4-FFF2-40B4-BE49-F238E27FC236}">
                <a16:creationId xmlns:a16="http://schemas.microsoft.com/office/drawing/2014/main" id="{A4E9F8B3-8282-4A93-BBF8-3342538A70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9" name="Google Shape;489;p30"/>
          <p:cNvSpPr txBox="1">
            <a:spLocks noGrp="1"/>
          </p:cNvSpPr>
          <p:nvPr>
            <p:ph type="title"/>
          </p:nvPr>
        </p:nvSpPr>
        <p:spPr>
          <a:xfrm>
            <a:off x="335481" y="1278673"/>
            <a:ext cx="2656764" cy="3810000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algn="r">
              <a:spcBef>
                <a:spcPct val="0"/>
              </a:spcBef>
              <a:buClr>
                <a:srgbClr val="0A47FF"/>
              </a:buClr>
              <a:buSzPts val="4400"/>
            </a:pPr>
            <a:r>
              <a:rPr lang="en-US" dirty="0">
                <a:sym typeface="Garamond"/>
              </a:rPr>
              <a:t>MM-</a:t>
            </a:r>
            <a:r>
              <a:rPr lang="en-US" dirty="0" err="1">
                <a:sym typeface="Garamond"/>
              </a:rPr>
              <a:t>Kemik</a:t>
            </a:r>
            <a:r>
              <a:rPr lang="en-US" dirty="0">
                <a:sym typeface="Garamond"/>
              </a:rPr>
              <a:t> </a:t>
            </a:r>
            <a:r>
              <a:rPr lang="en-US" dirty="0" err="1">
                <a:sym typeface="Garamond"/>
              </a:rPr>
              <a:t>Hastalığı</a:t>
            </a:r>
            <a:endParaRPr lang="en-US" dirty="0"/>
          </a:p>
        </p:txBody>
      </p:sp>
      <p:sp>
        <p:nvSpPr>
          <p:cNvPr id="490" name="Google Shape;490;p30"/>
          <p:cNvSpPr txBox="1">
            <a:spLocks noGrp="1"/>
          </p:cNvSpPr>
          <p:nvPr>
            <p:ph type="body" idx="1"/>
          </p:nvPr>
        </p:nvSpPr>
        <p:spPr>
          <a:xfrm>
            <a:off x="3456877" y="401444"/>
            <a:ext cx="7984273" cy="5917580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 fontScale="92500" lnSpcReduction="10000"/>
          </a:bodyPr>
          <a:lstStyle/>
          <a:p>
            <a:pPr marL="342900" indent="-342900">
              <a:lnSpc>
                <a:spcPct val="120000"/>
              </a:lnSpc>
              <a:spcBef>
                <a:spcPts val="0"/>
              </a:spcBef>
              <a:buClr>
                <a:schemeClr val="hlink"/>
              </a:buClr>
              <a:buSzPct val="85000"/>
              <a:buFont typeface="Noto Sans Symbols"/>
              <a:buChar char="■"/>
            </a:pPr>
            <a:r>
              <a:rPr lang="en-US" sz="2400" dirty="0" err="1">
                <a:sym typeface="Garamond"/>
              </a:rPr>
              <a:t>Hastaların</a:t>
            </a:r>
            <a:r>
              <a:rPr lang="en-US" sz="2400" dirty="0">
                <a:sym typeface="Garamond"/>
              </a:rPr>
              <a:t> 2/3’ü </a:t>
            </a:r>
            <a:r>
              <a:rPr lang="en-US" sz="2400" dirty="0" err="1">
                <a:sym typeface="Garamond"/>
              </a:rPr>
              <a:t>kemik</a:t>
            </a:r>
            <a:r>
              <a:rPr lang="en-US" sz="2400" dirty="0">
                <a:sym typeface="Garamond"/>
              </a:rPr>
              <a:t> </a:t>
            </a:r>
            <a:r>
              <a:rPr lang="en-US" sz="2400" dirty="0" err="1">
                <a:sym typeface="Garamond"/>
              </a:rPr>
              <a:t>ağrısı</a:t>
            </a:r>
            <a:r>
              <a:rPr lang="en-US" sz="2400" dirty="0">
                <a:sym typeface="Garamond"/>
              </a:rPr>
              <a:t> </a:t>
            </a:r>
            <a:r>
              <a:rPr lang="en-US" sz="2400" dirty="0" err="1">
                <a:sym typeface="Garamond"/>
              </a:rPr>
              <a:t>ile</a:t>
            </a:r>
            <a:r>
              <a:rPr lang="en-US" sz="2400" dirty="0">
                <a:sym typeface="Garamond"/>
              </a:rPr>
              <a:t> </a:t>
            </a:r>
            <a:r>
              <a:rPr lang="en-US" sz="2400" dirty="0" err="1">
                <a:sym typeface="Garamond"/>
              </a:rPr>
              <a:t>başvurur</a:t>
            </a:r>
            <a:r>
              <a:rPr lang="en-US" sz="2400" dirty="0">
                <a:sym typeface="Garamond"/>
              </a:rPr>
              <a:t>. </a:t>
            </a:r>
            <a:r>
              <a:rPr lang="en-US" sz="2400" dirty="0" err="1">
                <a:sym typeface="Garamond"/>
              </a:rPr>
              <a:t>Hareketle</a:t>
            </a:r>
            <a:r>
              <a:rPr lang="en-US" sz="2400" dirty="0">
                <a:sym typeface="Garamond"/>
              </a:rPr>
              <a:t> </a:t>
            </a:r>
            <a:r>
              <a:rPr lang="en-US" sz="2400" dirty="0" err="1">
                <a:sym typeface="Garamond"/>
              </a:rPr>
              <a:t>artar</a:t>
            </a:r>
            <a:endParaRPr lang="en-US" sz="2400" dirty="0"/>
          </a:p>
          <a:p>
            <a:pPr marL="342900" indent="-342900">
              <a:lnSpc>
                <a:spcPct val="120000"/>
              </a:lnSpc>
              <a:spcBef>
                <a:spcPts val="400"/>
              </a:spcBef>
              <a:buClr>
                <a:schemeClr val="hlink"/>
              </a:buClr>
              <a:buSzPct val="85000"/>
              <a:buFont typeface="Noto Sans Symbols"/>
              <a:buChar char="■"/>
            </a:pPr>
            <a:r>
              <a:rPr lang="en-US" sz="2400" dirty="0" err="1">
                <a:sym typeface="Garamond"/>
              </a:rPr>
              <a:t>Tipik</a:t>
            </a:r>
            <a:r>
              <a:rPr lang="en-US" sz="2400" dirty="0">
                <a:sym typeface="Garamond"/>
              </a:rPr>
              <a:t> </a:t>
            </a:r>
            <a:r>
              <a:rPr lang="en-US" sz="2400" dirty="0" err="1">
                <a:sym typeface="Garamond"/>
              </a:rPr>
              <a:t>olarak</a:t>
            </a:r>
            <a:r>
              <a:rPr lang="en-US" sz="2400" dirty="0">
                <a:sym typeface="Garamond"/>
              </a:rPr>
              <a:t> </a:t>
            </a:r>
            <a:r>
              <a:rPr lang="en-US" sz="2400" dirty="0" err="1">
                <a:sym typeface="Garamond"/>
              </a:rPr>
              <a:t>kemiklerde</a:t>
            </a:r>
            <a:r>
              <a:rPr lang="en-US" sz="2400" dirty="0">
                <a:sym typeface="Garamond"/>
              </a:rPr>
              <a:t> </a:t>
            </a:r>
            <a:r>
              <a:rPr lang="en-US" sz="2400" dirty="0" err="1">
                <a:sym typeface="Garamond"/>
              </a:rPr>
              <a:t>litik</a:t>
            </a:r>
            <a:r>
              <a:rPr lang="en-US" sz="2400" dirty="0">
                <a:sym typeface="Garamond"/>
              </a:rPr>
              <a:t> </a:t>
            </a:r>
            <a:r>
              <a:rPr lang="en-US" sz="2400" dirty="0" err="1">
                <a:sym typeface="Garamond"/>
              </a:rPr>
              <a:t>lezyonlar</a:t>
            </a:r>
            <a:r>
              <a:rPr lang="en-US" sz="2400" dirty="0">
                <a:sym typeface="Garamond"/>
              </a:rPr>
              <a:t> </a:t>
            </a:r>
            <a:r>
              <a:rPr lang="en-US" sz="2400" dirty="0" err="1">
                <a:sym typeface="Garamond"/>
              </a:rPr>
              <a:t>görülür</a:t>
            </a:r>
            <a:r>
              <a:rPr lang="en-US" sz="2400" dirty="0">
                <a:sym typeface="Garamond"/>
              </a:rPr>
              <a:t>, </a:t>
            </a:r>
            <a:r>
              <a:rPr lang="en-US" sz="2400" dirty="0" err="1">
                <a:sym typeface="Garamond"/>
              </a:rPr>
              <a:t>en</a:t>
            </a:r>
            <a:r>
              <a:rPr lang="en-US" sz="2400" dirty="0">
                <a:sym typeface="Garamond"/>
              </a:rPr>
              <a:t> </a:t>
            </a:r>
            <a:r>
              <a:rPr lang="en-US" sz="2400" dirty="0" err="1">
                <a:sym typeface="Garamond"/>
              </a:rPr>
              <a:t>sık</a:t>
            </a:r>
            <a:r>
              <a:rPr lang="en-US" sz="2400" dirty="0">
                <a:sym typeface="Garamond"/>
              </a:rPr>
              <a:t> </a:t>
            </a:r>
            <a:r>
              <a:rPr lang="en-US" sz="2400" dirty="0" err="1">
                <a:sym typeface="Garamond"/>
              </a:rPr>
              <a:t>kafa</a:t>
            </a:r>
            <a:r>
              <a:rPr lang="en-US" sz="2400" dirty="0">
                <a:sym typeface="Garamond"/>
              </a:rPr>
              <a:t> </a:t>
            </a:r>
            <a:r>
              <a:rPr lang="en-US" sz="2400" dirty="0" err="1">
                <a:sym typeface="Garamond"/>
              </a:rPr>
              <a:t>kemikleri</a:t>
            </a:r>
            <a:r>
              <a:rPr lang="en-US" sz="2400" dirty="0">
                <a:sym typeface="Garamond"/>
              </a:rPr>
              <a:t> </a:t>
            </a:r>
            <a:r>
              <a:rPr lang="en-US" sz="2400" dirty="0" err="1">
                <a:sym typeface="Garamond"/>
              </a:rPr>
              <a:t>ve</a:t>
            </a:r>
            <a:r>
              <a:rPr lang="en-US" sz="2400" dirty="0">
                <a:sym typeface="Garamond"/>
              </a:rPr>
              <a:t> </a:t>
            </a:r>
            <a:r>
              <a:rPr lang="en-US" sz="2400" dirty="0" err="1">
                <a:sym typeface="Garamond"/>
              </a:rPr>
              <a:t>vertebralarda</a:t>
            </a:r>
            <a:r>
              <a:rPr lang="en-US" sz="2400" dirty="0">
                <a:sym typeface="Garamond"/>
              </a:rPr>
              <a:t> </a:t>
            </a:r>
            <a:endParaRPr lang="en-US" sz="2400" dirty="0"/>
          </a:p>
          <a:p>
            <a:pPr marL="342900" indent="-342900">
              <a:lnSpc>
                <a:spcPct val="120000"/>
              </a:lnSpc>
              <a:spcBef>
                <a:spcPts val="400"/>
              </a:spcBef>
              <a:buClr>
                <a:schemeClr val="hlink"/>
              </a:buClr>
              <a:buSzPct val="85000"/>
              <a:buFont typeface="Noto Sans Symbols"/>
              <a:buChar char="■"/>
            </a:pPr>
            <a:r>
              <a:rPr lang="en-US" sz="2400" dirty="0">
                <a:sym typeface="Garamond"/>
              </a:rPr>
              <a:t>MH </a:t>
            </a:r>
            <a:r>
              <a:rPr lang="en-US" sz="2400" dirty="0" err="1">
                <a:sym typeface="Garamond"/>
              </a:rPr>
              <a:t>ile</a:t>
            </a:r>
            <a:r>
              <a:rPr lang="en-US" sz="2400" dirty="0">
                <a:sym typeface="Garamond"/>
              </a:rPr>
              <a:t> KI stromal </a:t>
            </a:r>
            <a:r>
              <a:rPr lang="en-US" sz="2400" dirty="0" err="1">
                <a:sym typeface="Garamond"/>
              </a:rPr>
              <a:t>hücrelerin</a:t>
            </a:r>
            <a:r>
              <a:rPr lang="en-US" sz="2400" dirty="0">
                <a:sym typeface="Garamond"/>
              </a:rPr>
              <a:t> </a:t>
            </a:r>
            <a:r>
              <a:rPr lang="en-US" sz="2400" dirty="0" err="1">
                <a:sym typeface="Garamond"/>
              </a:rPr>
              <a:t>etkilişimi</a:t>
            </a:r>
            <a:r>
              <a:rPr lang="en-US" sz="2400" dirty="0">
                <a:sym typeface="Garamond"/>
              </a:rPr>
              <a:t> </a:t>
            </a:r>
            <a:r>
              <a:rPr lang="en-US" sz="2400" dirty="0" err="1">
                <a:sym typeface="Garamond"/>
              </a:rPr>
              <a:t>ile</a:t>
            </a:r>
            <a:r>
              <a:rPr lang="en-US" sz="2400" dirty="0">
                <a:sym typeface="Garamond"/>
              </a:rPr>
              <a:t> </a:t>
            </a:r>
            <a:r>
              <a:rPr lang="en-US" sz="2400" dirty="0" err="1">
                <a:sym typeface="Garamond"/>
              </a:rPr>
              <a:t>salgılanan</a:t>
            </a:r>
            <a:r>
              <a:rPr lang="en-US" sz="2400" dirty="0">
                <a:sym typeface="Garamond"/>
              </a:rPr>
              <a:t> </a:t>
            </a:r>
            <a:r>
              <a:rPr lang="en-US" sz="2400" dirty="0" err="1">
                <a:sym typeface="Garamond"/>
              </a:rPr>
              <a:t>sitokinler</a:t>
            </a:r>
            <a:r>
              <a:rPr lang="en-US" sz="2400" dirty="0">
                <a:sym typeface="Garamond"/>
              </a:rPr>
              <a:t> </a:t>
            </a:r>
            <a:r>
              <a:rPr lang="en-US" sz="2400" dirty="0" err="1">
                <a:sym typeface="Garamond"/>
              </a:rPr>
              <a:t>patogenezden</a:t>
            </a:r>
            <a:r>
              <a:rPr lang="en-US" sz="2400" dirty="0">
                <a:sym typeface="Garamond"/>
              </a:rPr>
              <a:t> </a:t>
            </a:r>
            <a:r>
              <a:rPr lang="en-US" sz="2400" dirty="0" err="1">
                <a:sym typeface="Garamond"/>
              </a:rPr>
              <a:t>sorumlu</a:t>
            </a:r>
            <a:endParaRPr lang="en-US" sz="2400" dirty="0"/>
          </a:p>
          <a:p>
            <a:pPr marL="342900" indent="-342900">
              <a:lnSpc>
                <a:spcPct val="120000"/>
              </a:lnSpc>
              <a:spcBef>
                <a:spcPts val="400"/>
              </a:spcBef>
              <a:buClr>
                <a:schemeClr val="hlink"/>
              </a:buClr>
              <a:buSzPct val="85000"/>
              <a:buFont typeface="Noto Sans Symbols"/>
              <a:buChar char="■"/>
            </a:pPr>
            <a:r>
              <a:rPr lang="en-US" sz="2400" dirty="0">
                <a:sym typeface="Garamond"/>
              </a:rPr>
              <a:t>Osteoblast </a:t>
            </a:r>
            <a:r>
              <a:rPr lang="en-US" sz="2400" dirty="0" err="1">
                <a:sym typeface="Garamond"/>
              </a:rPr>
              <a:t>ve</a:t>
            </a:r>
            <a:r>
              <a:rPr lang="en-US" sz="2400" dirty="0">
                <a:sym typeface="Garamond"/>
              </a:rPr>
              <a:t> stromal </a:t>
            </a:r>
            <a:r>
              <a:rPr lang="en-US" sz="2400" dirty="0" err="1">
                <a:sym typeface="Garamond"/>
              </a:rPr>
              <a:t>hücrelerden</a:t>
            </a:r>
            <a:r>
              <a:rPr lang="en-US" sz="2400" dirty="0">
                <a:sym typeface="Garamond"/>
              </a:rPr>
              <a:t> </a:t>
            </a:r>
            <a:r>
              <a:rPr lang="en-US" sz="2400" dirty="0" err="1">
                <a:sym typeface="Garamond"/>
              </a:rPr>
              <a:t>salgılanan</a:t>
            </a:r>
            <a:r>
              <a:rPr lang="en-US" sz="2400" dirty="0">
                <a:sym typeface="Garamond"/>
              </a:rPr>
              <a:t> </a:t>
            </a:r>
            <a:r>
              <a:rPr lang="en-US" sz="2400" dirty="0">
                <a:highlight>
                  <a:srgbClr val="FFFF00"/>
                </a:highlight>
                <a:sym typeface="Garamond"/>
              </a:rPr>
              <a:t>RANKL (receptor activator of nuclear factor </a:t>
            </a:r>
            <a:r>
              <a:rPr lang="en-US" sz="2400" dirty="0" err="1">
                <a:highlight>
                  <a:srgbClr val="FFFF00"/>
                </a:highlight>
                <a:sym typeface="Garamond"/>
              </a:rPr>
              <a:t>κ</a:t>
            </a:r>
            <a:r>
              <a:rPr lang="en-US" sz="2400" dirty="0">
                <a:highlight>
                  <a:srgbClr val="FFFF00"/>
                </a:highlight>
                <a:sym typeface="Garamond"/>
              </a:rPr>
              <a:t>-B ligand)</a:t>
            </a:r>
            <a:r>
              <a:rPr lang="en-US" sz="2400" dirty="0">
                <a:sym typeface="Garamond"/>
              </a:rPr>
              <a:t>, </a:t>
            </a:r>
            <a:r>
              <a:rPr lang="en-US" sz="2400" dirty="0" err="1">
                <a:sym typeface="Garamond"/>
              </a:rPr>
              <a:t>oteoklastlarda</a:t>
            </a:r>
            <a:r>
              <a:rPr lang="en-US" sz="2400" dirty="0">
                <a:sym typeface="Garamond"/>
              </a:rPr>
              <a:t> </a:t>
            </a:r>
            <a:r>
              <a:rPr lang="en-US" sz="2400" dirty="0" err="1">
                <a:sym typeface="Garamond"/>
              </a:rPr>
              <a:t>bulunan</a:t>
            </a:r>
            <a:r>
              <a:rPr lang="en-US" sz="2400" dirty="0">
                <a:sym typeface="Garamond"/>
              </a:rPr>
              <a:t> </a:t>
            </a:r>
            <a:r>
              <a:rPr lang="en-US" sz="2400" dirty="0" err="1">
                <a:sym typeface="Garamond"/>
              </a:rPr>
              <a:t>resptörlerine</a:t>
            </a:r>
            <a:r>
              <a:rPr lang="en-US" sz="2400" dirty="0">
                <a:sym typeface="Garamond"/>
              </a:rPr>
              <a:t> </a:t>
            </a:r>
            <a:r>
              <a:rPr lang="en-US" sz="2400" dirty="0" err="1">
                <a:sym typeface="Garamond"/>
              </a:rPr>
              <a:t>bağlanarak</a:t>
            </a:r>
            <a:r>
              <a:rPr lang="en-US" sz="2400" dirty="0">
                <a:sym typeface="Garamond"/>
              </a:rPr>
              <a:t>, </a:t>
            </a:r>
            <a:r>
              <a:rPr lang="en-US" sz="2400" dirty="0" err="1">
                <a:sym typeface="Garamond"/>
              </a:rPr>
              <a:t>aktive</a:t>
            </a:r>
            <a:r>
              <a:rPr lang="en-US" sz="2400" dirty="0">
                <a:sym typeface="Garamond"/>
              </a:rPr>
              <a:t> </a:t>
            </a:r>
            <a:r>
              <a:rPr lang="en-US" sz="2400" dirty="0" err="1">
                <a:sym typeface="Garamond"/>
              </a:rPr>
              <a:t>eder</a:t>
            </a:r>
            <a:endParaRPr lang="en-US" sz="2400" dirty="0"/>
          </a:p>
          <a:p>
            <a:pPr marL="342900" indent="-342900">
              <a:lnSpc>
                <a:spcPct val="120000"/>
              </a:lnSpc>
              <a:spcBef>
                <a:spcPts val="400"/>
              </a:spcBef>
              <a:buClr>
                <a:schemeClr val="hlink"/>
              </a:buClr>
              <a:buSzPct val="85000"/>
              <a:buFont typeface="Noto Sans Symbols"/>
              <a:buChar char="■"/>
            </a:pPr>
            <a:r>
              <a:rPr lang="en-US" sz="2400" dirty="0" err="1">
                <a:sym typeface="Garamond"/>
              </a:rPr>
              <a:t>Osteoprotegerin</a:t>
            </a:r>
            <a:r>
              <a:rPr lang="en-US" sz="2400" dirty="0">
                <a:sym typeface="Garamond"/>
              </a:rPr>
              <a:t> (OPG), RANKL </a:t>
            </a:r>
            <a:r>
              <a:rPr lang="en-US" sz="2400" dirty="0" err="1">
                <a:sym typeface="Garamond"/>
              </a:rPr>
              <a:t>reseptörlerine</a:t>
            </a:r>
            <a:r>
              <a:rPr lang="en-US" sz="2400" dirty="0">
                <a:sym typeface="Garamond"/>
              </a:rPr>
              <a:t> </a:t>
            </a:r>
            <a:r>
              <a:rPr lang="en-US" sz="2400" dirty="0" err="1">
                <a:sym typeface="Garamond"/>
              </a:rPr>
              <a:t>bağlanarak</a:t>
            </a:r>
            <a:r>
              <a:rPr lang="en-US" sz="2400" dirty="0">
                <a:sym typeface="Garamond"/>
              </a:rPr>
              <a:t> </a:t>
            </a:r>
            <a:r>
              <a:rPr lang="en-US" sz="2400" dirty="0" err="1">
                <a:sym typeface="Garamond"/>
              </a:rPr>
              <a:t>etkisini</a:t>
            </a:r>
            <a:r>
              <a:rPr lang="en-US" sz="2400" dirty="0">
                <a:sym typeface="Garamond"/>
              </a:rPr>
              <a:t> bloke </a:t>
            </a:r>
            <a:r>
              <a:rPr lang="en-US" sz="2400" dirty="0" err="1">
                <a:sym typeface="Garamond"/>
              </a:rPr>
              <a:t>eder</a:t>
            </a:r>
            <a:endParaRPr lang="en-US" sz="2400" dirty="0"/>
          </a:p>
          <a:p>
            <a:pPr marL="342900" indent="-342900">
              <a:lnSpc>
                <a:spcPct val="120000"/>
              </a:lnSpc>
              <a:spcBef>
                <a:spcPts val="400"/>
              </a:spcBef>
              <a:buClr>
                <a:schemeClr val="hlink"/>
              </a:buClr>
              <a:buSzPct val="85000"/>
              <a:buFont typeface="Noto Sans Symbols"/>
              <a:buChar char="■"/>
            </a:pPr>
            <a:r>
              <a:rPr lang="en-US" sz="2400" dirty="0" err="1">
                <a:sym typeface="Garamond"/>
              </a:rPr>
              <a:t>Myelom</a:t>
            </a:r>
            <a:r>
              <a:rPr lang="en-US" sz="2400" dirty="0">
                <a:sym typeface="Garamond"/>
              </a:rPr>
              <a:t> </a:t>
            </a:r>
            <a:r>
              <a:rPr lang="en-US" sz="2400" dirty="0" err="1">
                <a:sym typeface="Garamond"/>
              </a:rPr>
              <a:t>hücrelerince</a:t>
            </a:r>
            <a:r>
              <a:rPr lang="en-US" sz="2400" dirty="0">
                <a:sym typeface="Garamond"/>
              </a:rPr>
              <a:t> </a:t>
            </a:r>
            <a:r>
              <a:rPr lang="en-US" sz="2400" dirty="0" err="1">
                <a:sym typeface="Garamond"/>
              </a:rPr>
              <a:t>salgılanan</a:t>
            </a:r>
            <a:r>
              <a:rPr lang="en-US" sz="2400" dirty="0">
                <a:sym typeface="Garamond"/>
              </a:rPr>
              <a:t> </a:t>
            </a:r>
            <a:r>
              <a:rPr lang="en-US" sz="2400" dirty="0" err="1">
                <a:highlight>
                  <a:srgbClr val="FFFF00"/>
                </a:highlight>
                <a:sym typeface="Garamond"/>
              </a:rPr>
              <a:t>syndecan</a:t>
            </a:r>
            <a:r>
              <a:rPr lang="en-US" sz="2400" dirty="0">
                <a:sym typeface="Garamond"/>
              </a:rPr>
              <a:t>, </a:t>
            </a:r>
            <a:r>
              <a:rPr lang="en-US" sz="2400" dirty="0" err="1">
                <a:highlight>
                  <a:srgbClr val="FFFF00"/>
                </a:highlight>
                <a:sym typeface="Garamond"/>
              </a:rPr>
              <a:t>osteoprotegerini</a:t>
            </a:r>
            <a:r>
              <a:rPr lang="en-US" sz="2400" dirty="0">
                <a:highlight>
                  <a:srgbClr val="FFFF00"/>
                </a:highlight>
                <a:sym typeface="Garamond"/>
              </a:rPr>
              <a:t> </a:t>
            </a:r>
            <a:r>
              <a:rPr lang="en-US" sz="2400" dirty="0" err="1">
                <a:sym typeface="Garamond"/>
              </a:rPr>
              <a:t>sekestre</a:t>
            </a:r>
            <a:r>
              <a:rPr lang="en-US" sz="2400" dirty="0">
                <a:sym typeface="Garamond"/>
              </a:rPr>
              <a:t> </a:t>
            </a:r>
            <a:r>
              <a:rPr lang="en-US" sz="2400" dirty="0" err="1">
                <a:sym typeface="Garamond"/>
              </a:rPr>
              <a:t>eder</a:t>
            </a:r>
            <a:r>
              <a:rPr lang="en-US" sz="2400" dirty="0">
                <a:sym typeface="Garamond"/>
              </a:rPr>
              <a:t>. RANKL </a:t>
            </a:r>
            <a:r>
              <a:rPr lang="en-US" sz="2400" dirty="0" err="1">
                <a:sym typeface="Garamond"/>
              </a:rPr>
              <a:t>osteoklastları</a:t>
            </a:r>
            <a:r>
              <a:rPr lang="en-US" sz="2400" dirty="0">
                <a:sym typeface="Garamond"/>
              </a:rPr>
              <a:t> </a:t>
            </a:r>
            <a:r>
              <a:rPr lang="en-US" sz="2400" dirty="0" err="1">
                <a:sym typeface="Garamond"/>
              </a:rPr>
              <a:t>uyarır</a:t>
            </a:r>
            <a:r>
              <a:rPr lang="en-US" sz="2400" dirty="0">
                <a:sym typeface="Garamond"/>
              </a:rPr>
              <a:t>.</a:t>
            </a:r>
            <a:endParaRPr lang="en-US" sz="2400" dirty="0"/>
          </a:p>
          <a:p>
            <a:pPr marL="342900" indent="-342900">
              <a:lnSpc>
                <a:spcPct val="120000"/>
              </a:lnSpc>
              <a:spcBef>
                <a:spcPts val="400"/>
              </a:spcBef>
              <a:buClr>
                <a:schemeClr val="hlink"/>
              </a:buClr>
              <a:buSzPct val="85000"/>
              <a:buFont typeface="Noto Sans Symbols"/>
              <a:buChar char="■"/>
            </a:pPr>
            <a:r>
              <a:rPr lang="en-US" sz="2400" dirty="0">
                <a:sym typeface="Garamond"/>
              </a:rPr>
              <a:t>Dick Kopf–related protein 1 (DKK-1), </a:t>
            </a:r>
            <a:r>
              <a:rPr lang="en-US" sz="2400" dirty="0" err="1">
                <a:sym typeface="Garamond"/>
              </a:rPr>
              <a:t>osteoblastları</a:t>
            </a:r>
            <a:r>
              <a:rPr lang="en-US" sz="2400" dirty="0">
                <a:sym typeface="Garamond"/>
              </a:rPr>
              <a:t> </a:t>
            </a:r>
            <a:r>
              <a:rPr lang="en-US" sz="2400" dirty="0" err="1">
                <a:sym typeface="Garamond"/>
              </a:rPr>
              <a:t>inhibe</a:t>
            </a:r>
            <a:r>
              <a:rPr lang="en-US" sz="2400" dirty="0">
                <a:sym typeface="Garamond"/>
              </a:rPr>
              <a:t> </a:t>
            </a:r>
            <a:r>
              <a:rPr lang="en-US" sz="2400" dirty="0" err="1">
                <a:sym typeface="Garamond"/>
              </a:rPr>
              <a:t>eder</a:t>
            </a:r>
            <a:r>
              <a:rPr lang="en-US" sz="2400" dirty="0">
                <a:sym typeface="Garamond"/>
              </a:rPr>
              <a:t> </a:t>
            </a:r>
            <a:endParaRPr lang="en-US" sz="2400" dirty="0"/>
          </a:p>
          <a:p>
            <a:pPr marL="342900" indent="-342900">
              <a:lnSpc>
                <a:spcPct val="120000"/>
              </a:lnSpc>
              <a:spcBef>
                <a:spcPts val="400"/>
              </a:spcBef>
              <a:buClr>
                <a:schemeClr val="hlink"/>
              </a:buClr>
              <a:buSzPct val="85000"/>
              <a:buFont typeface="Noto Sans Symbols"/>
              <a:buChar char="■"/>
            </a:pPr>
            <a:r>
              <a:rPr lang="en-US" sz="2400" dirty="0" err="1">
                <a:sym typeface="Garamond"/>
              </a:rPr>
              <a:t>Patolojik</a:t>
            </a:r>
            <a:r>
              <a:rPr lang="en-US" sz="2400" dirty="0">
                <a:sym typeface="Garamond"/>
              </a:rPr>
              <a:t> </a:t>
            </a:r>
            <a:r>
              <a:rPr lang="en-US" sz="2400" dirty="0" err="1">
                <a:sym typeface="Garamond"/>
              </a:rPr>
              <a:t>kırıklara</a:t>
            </a:r>
            <a:r>
              <a:rPr lang="en-US" sz="2400" dirty="0">
                <a:sym typeface="Garamond"/>
              </a:rPr>
              <a:t> </a:t>
            </a:r>
            <a:r>
              <a:rPr lang="en-US" sz="2400" dirty="0" err="1">
                <a:sym typeface="Garamond"/>
              </a:rPr>
              <a:t>neden</a:t>
            </a:r>
            <a:r>
              <a:rPr lang="en-US" sz="2400" dirty="0">
                <a:sym typeface="Garamond"/>
              </a:rPr>
              <a:t> </a:t>
            </a:r>
            <a:r>
              <a:rPr lang="en-US" sz="2400" dirty="0" err="1">
                <a:sym typeface="Garamond"/>
              </a:rPr>
              <a:t>olabilir</a:t>
            </a:r>
            <a:endParaRPr lang="en-US" sz="2400" dirty="0"/>
          </a:p>
          <a:p>
            <a:pPr marL="342900" indent="-254000">
              <a:lnSpc>
                <a:spcPct val="120000"/>
              </a:lnSpc>
              <a:spcBef>
                <a:spcPts val="400"/>
              </a:spcBef>
              <a:buSzPct val="85000"/>
              <a:buNone/>
            </a:pPr>
            <a:endParaRPr lang="en-US" sz="2400" dirty="0">
              <a:sym typeface="Garamond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31" descr="mk:@MSITStore:C:\Users\Mehmet\Documents\Kitap\E-Books\Williams%20Hematology%20-%208th%20Ed.CHM::/XI.%20Neoplastic%20Lymphoid%20Diseases/109.%20Myeloma_files/loadBinary_018.gif"/>
          <p:cNvSpPr txBox="1"/>
          <p:nvPr/>
        </p:nvSpPr>
        <p:spPr>
          <a:xfrm>
            <a:off x="1581150" y="-144462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>
              <a:solidFill>
                <a:schemeClr val="lt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496" name="Google Shape;496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4149" y="1376247"/>
            <a:ext cx="6005861" cy="4489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502;p32">
            <a:extLst>
              <a:ext uri="{FF2B5EF4-FFF2-40B4-BE49-F238E27FC236}">
                <a16:creationId xmlns:a16="http://schemas.microsoft.com/office/drawing/2014/main" id="{6EBAFFC5-BEC8-1841-A0D4-097EB4AC0AD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63124" y="1322117"/>
            <a:ext cx="4257675" cy="4543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" name="Google Shape;508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38376" y="785812"/>
            <a:ext cx="3825875" cy="55800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9" name="Google Shape;509;p33"/>
          <p:cNvCxnSpPr/>
          <p:nvPr/>
        </p:nvCxnSpPr>
        <p:spPr>
          <a:xfrm flipH="1">
            <a:off x="5167312" y="4714876"/>
            <a:ext cx="792162" cy="719137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med" len="med"/>
            <a:tailEnd type="triangle" w="med" len="med"/>
          </a:ln>
        </p:spPr>
      </p:cxnSp>
      <p:cxnSp>
        <p:nvCxnSpPr>
          <p:cNvPr id="510" name="Google Shape;510;p33"/>
          <p:cNvCxnSpPr/>
          <p:nvPr/>
        </p:nvCxnSpPr>
        <p:spPr>
          <a:xfrm flipH="1">
            <a:off x="4953001" y="4143376"/>
            <a:ext cx="503237" cy="503237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med" len="med"/>
            <a:tailEnd type="triangle" w="med" len="med"/>
          </a:ln>
        </p:spPr>
      </p:cxnSp>
      <p:cxnSp>
        <p:nvCxnSpPr>
          <p:cNvPr id="511" name="Google Shape;511;p33"/>
          <p:cNvCxnSpPr/>
          <p:nvPr/>
        </p:nvCxnSpPr>
        <p:spPr>
          <a:xfrm flipH="1">
            <a:off x="4452937" y="3286125"/>
            <a:ext cx="576262" cy="4318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med" len="med"/>
            <a:tailEnd type="triangle" w="med" len="med"/>
          </a:ln>
        </p:spPr>
      </p:cxnSp>
      <p:cxnSp>
        <p:nvCxnSpPr>
          <p:cNvPr id="512" name="Google Shape;512;p33"/>
          <p:cNvCxnSpPr/>
          <p:nvPr/>
        </p:nvCxnSpPr>
        <p:spPr>
          <a:xfrm flipH="1">
            <a:off x="4167187" y="2357437"/>
            <a:ext cx="576262" cy="4318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med" len="med"/>
            <a:tailEnd type="triangle" w="med" len="med"/>
          </a:ln>
        </p:spPr>
      </p:cxnSp>
      <p:pic>
        <p:nvPicPr>
          <p:cNvPr id="513" name="Google Shape;513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53728" y="785812"/>
            <a:ext cx="3038475" cy="226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519;p34">
            <a:extLst>
              <a:ext uri="{FF2B5EF4-FFF2-40B4-BE49-F238E27FC236}">
                <a16:creationId xmlns:a16="http://schemas.microsoft.com/office/drawing/2014/main" id="{765F3397-5C8A-5649-B4B6-4A9E081CC62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81182" y="3133724"/>
            <a:ext cx="3750370" cy="347523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Google Shape;520;p34">
            <a:extLst>
              <a:ext uri="{FF2B5EF4-FFF2-40B4-BE49-F238E27FC236}">
                <a16:creationId xmlns:a16="http://schemas.microsoft.com/office/drawing/2014/main" id="{4988EDD3-D26F-F64A-83EE-C4167BC9865C}"/>
              </a:ext>
            </a:extLst>
          </p:cNvPr>
          <p:cNvCxnSpPr>
            <a:cxnSpLocks/>
          </p:cNvCxnSpPr>
          <p:nvPr/>
        </p:nvCxnSpPr>
        <p:spPr>
          <a:xfrm>
            <a:off x="9630390" y="3133724"/>
            <a:ext cx="47921" cy="282844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med" len="med"/>
            <a:tailEnd type="triangle" w="med" len="med"/>
          </a:ln>
        </p:spPr>
      </p:cxnSp>
      <p:cxnSp>
        <p:nvCxnSpPr>
          <p:cNvPr id="10" name="Google Shape;521;p34">
            <a:extLst>
              <a:ext uri="{FF2B5EF4-FFF2-40B4-BE49-F238E27FC236}">
                <a16:creationId xmlns:a16="http://schemas.microsoft.com/office/drawing/2014/main" id="{0B2E9757-9DA5-364E-8F06-5E512B9722D3}"/>
              </a:ext>
            </a:extLst>
          </p:cNvPr>
          <p:cNvCxnSpPr>
            <a:cxnSpLocks/>
          </p:cNvCxnSpPr>
          <p:nvPr/>
        </p:nvCxnSpPr>
        <p:spPr>
          <a:xfrm>
            <a:off x="8278812" y="3133724"/>
            <a:ext cx="945927" cy="424265"/>
          </a:xfrm>
          <a:prstGeom prst="straightConnector1">
            <a:avLst/>
          </a:prstGeom>
          <a:noFill/>
          <a:ln w="57150" cap="flat" cmpd="sng">
            <a:solidFill>
              <a:schemeClr val="lt1"/>
            </a:solidFill>
            <a:prstDash val="solid"/>
            <a:miter lim="800000"/>
            <a:headEnd type="none" w="med" len="med"/>
            <a:tailEnd type="triangle" w="med" len="med"/>
          </a:ln>
        </p:spPr>
      </p:cxnSp>
      <p:cxnSp>
        <p:nvCxnSpPr>
          <p:cNvPr id="11" name="Google Shape;522;p34">
            <a:extLst>
              <a:ext uri="{FF2B5EF4-FFF2-40B4-BE49-F238E27FC236}">
                <a16:creationId xmlns:a16="http://schemas.microsoft.com/office/drawing/2014/main" id="{6316128C-239E-8740-820C-E094F90553C7}"/>
              </a:ext>
            </a:extLst>
          </p:cNvPr>
          <p:cNvCxnSpPr>
            <a:cxnSpLocks/>
          </p:cNvCxnSpPr>
          <p:nvPr/>
        </p:nvCxnSpPr>
        <p:spPr>
          <a:xfrm flipH="1">
            <a:off x="10493452" y="3645945"/>
            <a:ext cx="14860" cy="612481"/>
          </a:xfrm>
          <a:prstGeom prst="straightConnector1">
            <a:avLst/>
          </a:prstGeom>
          <a:noFill/>
          <a:ln w="57150" cap="flat" cmpd="sng">
            <a:solidFill>
              <a:schemeClr val="lt1"/>
            </a:solidFill>
            <a:prstDash val="solid"/>
            <a:miter lim="800000"/>
            <a:headEnd type="none" w="med" len="med"/>
            <a:tailEnd type="triangle" w="med" len="med"/>
          </a:ln>
        </p:spPr>
      </p:cxnSp>
      <p:sp>
        <p:nvSpPr>
          <p:cNvPr id="12" name="Google Shape;523;p34">
            <a:extLst>
              <a:ext uri="{FF2B5EF4-FFF2-40B4-BE49-F238E27FC236}">
                <a16:creationId xmlns:a16="http://schemas.microsoft.com/office/drawing/2014/main" id="{FF2A4A9E-105E-1147-B043-323898DD06B2}"/>
              </a:ext>
            </a:extLst>
          </p:cNvPr>
          <p:cNvSpPr txBox="1"/>
          <p:nvPr/>
        </p:nvSpPr>
        <p:spPr>
          <a:xfrm>
            <a:off x="11112727" y="4714876"/>
            <a:ext cx="107927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2"/>
              </a:buClr>
              <a:buSzPts val="1800"/>
            </a:pPr>
            <a:r>
              <a:rPr lang="en-US" dirty="0" err="1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rPr>
              <a:t>Litik</a:t>
            </a:r>
            <a:r>
              <a:rPr lang="en-US" dirty="0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en-US" dirty="0" err="1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rPr>
              <a:t>Lezyonlar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8" name="Rectangle 87">
            <a:extLst>
              <a:ext uri="{FF2B5EF4-FFF2-40B4-BE49-F238E27FC236}">
                <a16:creationId xmlns:a16="http://schemas.microsoft.com/office/drawing/2014/main" id="{1C8B38D4-9D92-4608-A16B-260E8CC213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01A94AE6-0978-4A09-B78E-D60AC4842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3197" y="1113411"/>
            <a:ext cx="4629606" cy="462960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9" name="Google Shape;529;p35"/>
          <p:cNvSpPr txBox="1">
            <a:spLocks noGrp="1"/>
          </p:cNvSpPr>
          <p:nvPr>
            <p:ph type="title"/>
          </p:nvPr>
        </p:nvSpPr>
        <p:spPr>
          <a:xfrm>
            <a:off x="1207828" y="2286000"/>
            <a:ext cx="3643951" cy="2286000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>
              <a:spcBef>
                <a:spcPct val="0"/>
              </a:spcBef>
              <a:buClr>
                <a:srgbClr val="0A47FF"/>
              </a:buClr>
              <a:buSzPts val="4400"/>
            </a:pPr>
            <a:r>
              <a:rPr lang="en-US">
                <a:solidFill>
                  <a:schemeClr val="bg1"/>
                </a:solidFill>
                <a:sym typeface="Garamond"/>
              </a:rPr>
              <a:t>Hİperkalsemİ</a:t>
            </a:r>
            <a:endParaRPr lang="en-US">
              <a:solidFill>
                <a:schemeClr val="bg1"/>
              </a:solidFill>
            </a:endParaRPr>
          </a:p>
        </p:txBody>
      </p:sp>
      <p:graphicFrame>
        <p:nvGraphicFramePr>
          <p:cNvPr id="532" name="Google Shape;530;p35">
            <a:extLst>
              <a:ext uri="{FF2B5EF4-FFF2-40B4-BE49-F238E27FC236}">
                <a16:creationId xmlns:a16="http://schemas.microsoft.com/office/drawing/2014/main" id="{F7EA0E95-757B-4065-88B0-5026149C30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94668497"/>
              </p:ext>
            </p:extLst>
          </p:nvPr>
        </p:nvGraphicFramePr>
        <p:xfrm>
          <a:off x="5362803" y="762001"/>
          <a:ext cx="6067197" cy="5333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5" name="Rectangle 94">
            <a:extLst>
              <a:ext uri="{FF2B5EF4-FFF2-40B4-BE49-F238E27FC236}">
                <a16:creationId xmlns:a16="http://schemas.microsoft.com/office/drawing/2014/main" id="{1C8B38D4-9D92-4608-A16B-260E8CC213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6" name="Google Shape;536;p36"/>
          <p:cNvSpPr txBox="1">
            <a:spLocks noGrp="1"/>
          </p:cNvSpPr>
          <p:nvPr>
            <p:ph type="title"/>
          </p:nvPr>
        </p:nvSpPr>
        <p:spPr>
          <a:xfrm>
            <a:off x="1601491" y="321694"/>
            <a:ext cx="9144000" cy="869092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>
              <a:spcBef>
                <a:spcPct val="0"/>
              </a:spcBef>
              <a:buClr>
                <a:srgbClr val="0A47FF"/>
              </a:buClr>
              <a:buSzPts val="4400"/>
            </a:pPr>
            <a:r>
              <a:rPr lang="en-US" dirty="0">
                <a:solidFill>
                  <a:schemeClr val="bg1"/>
                </a:solidFill>
                <a:sym typeface="Garamond"/>
              </a:rPr>
              <a:t>MM-</a:t>
            </a:r>
            <a:r>
              <a:rPr lang="en-US" dirty="0" err="1">
                <a:solidFill>
                  <a:schemeClr val="bg1"/>
                </a:solidFill>
                <a:sym typeface="Garamond"/>
              </a:rPr>
              <a:t>Böbrek</a:t>
            </a:r>
            <a:r>
              <a:rPr lang="en-US" dirty="0">
                <a:solidFill>
                  <a:schemeClr val="bg1"/>
                </a:solidFill>
                <a:sym typeface="Garamond"/>
              </a:rPr>
              <a:t> </a:t>
            </a:r>
            <a:r>
              <a:rPr lang="en-US" dirty="0" err="1">
                <a:solidFill>
                  <a:schemeClr val="bg1"/>
                </a:solidFill>
                <a:sym typeface="Garamond"/>
              </a:rPr>
              <a:t>yetmezliği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539" name="Google Shape;537;p36">
            <a:extLst>
              <a:ext uri="{FF2B5EF4-FFF2-40B4-BE49-F238E27FC236}">
                <a16:creationId xmlns:a16="http://schemas.microsoft.com/office/drawing/2014/main" id="{00A220A5-5855-4A59-ABA5-47BDF467CD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66937572"/>
              </p:ext>
            </p:extLst>
          </p:nvPr>
        </p:nvGraphicFramePr>
        <p:xfrm>
          <a:off x="1430338" y="1433593"/>
          <a:ext cx="9488218" cy="4812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37"/>
          <p:cNvSpPr txBox="1">
            <a:spLocks noGrp="1"/>
          </p:cNvSpPr>
          <p:nvPr>
            <p:ph type="title"/>
          </p:nvPr>
        </p:nvSpPr>
        <p:spPr>
          <a:xfrm>
            <a:off x="1981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lnSpc>
                <a:spcPct val="100000"/>
              </a:lnSpc>
              <a:buClr>
                <a:srgbClr val="0A47FF"/>
              </a:buClr>
              <a:buSzPts val="4400"/>
            </a:pPr>
            <a:r>
              <a:rPr lang="en-US" sz="4400" b="0" dirty="0">
                <a:solidFill>
                  <a:srgbClr val="0A47FF"/>
                </a:solidFill>
                <a:latin typeface="Garamond"/>
                <a:ea typeface="Garamond"/>
                <a:cs typeface="Garamond"/>
                <a:sym typeface="Garamond"/>
              </a:rPr>
              <a:t>MM-</a:t>
            </a:r>
            <a:r>
              <a:rPr lang="en-US" sz="4400" b="0" dirty="0" err="1">
                <a:solidFill>
                  <a:srgbClr val="0A47FF"/>
                </a:solidFill>
                <a:latin typeface="Garamond"/>
                <a:ea typeface="Garamond"/>
                <a:cs typeface="Garamond"/>
                <a:sym typeface="Garamond"/>
              </a:rPr>
              <a:t>Enfeksİyon</a:t>
            </a:r>
            <a:endParaRPr dirty="0"/>
          </a:p>
        </p:txBody>
      </p:sp>
      <p:sp>
        <p:nvSpPr>
          <p:cNvPr id="544" name="Google Shape;544;p37"/>
          <p:cNvSpPr txBox="1">
            <a:spLocks noGrp="1"/>
          </p:cNvSpPr>
          <p:nvPr>
            <p:ph type="body" idx="1"/>
          </p:nvPr>
        </p:nvSpPr>
        <p:spPr>
          <a:xfrm>
            <a:off x="1981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342900" indent="-342900">
              <a:lnSpc>
                <a:spcPct val="100000"/>
              </a:lnSpc>
              <a:spcBef>
                <a:spcPts val="0"/>
              </a:spcBef>
              <a:buClr>
                <a:schemeClr val="hlink"/>
              </a:buClr>
              <a:buSzPts val="2240"/>
              <a:buFont typeface="Noto Sans Symbols"/>
              <a:buChar char="■"/>
            </a:pPr>
            <a:r>
              <a:rPr lang="en-US" sz="32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Bakteriyel enfeksiyonlara yatkınlık fazla</a:t>
            </a:r>
            <a:endParaRPr/>
          </a:p>
          <a:p>
            <a:pPr marL="342900" indent="-342900">
              <a:lnSpc>
                <a:spcPct val="100000"/>
              </a:lnSpc>
              <a:spcBef>
                <a:spcPts val="640"/>
              </a:spcBef>
              <a:buClr>
                <a:schemeClr val="hlink"/>
              </a:buClr>
              <a:buSzPts val="2240"/>
              <a:buFont typeface="Noto Sans Symbols"/>
              <a:buChar char="■"/>
            </a:pPr>
            <a:r>
              <a:rPr lang="en-US" sz="32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Katkıda bulunan faktörler;</a:t>
            </a:r>
            <a:endParaRPr/>
          </a:p>
          <a:p>
            <a:pPr marL="742950" lvl="1" indent="-285750">
              <a:lnSpc>
                <a:spcPct val="100000"/>
              </a:lnSpc>
              <a:spcBef>
                <a:spcPts val="560"/>
              </a:spcBef>
              <a:buClr>
                <a:schemeClr val="accent2"/>
              </a:buClr>
              <a:buSzPts val="1960"/>
              <a:buFont typeface="Noto Sans Symbols"/>
              <a:buChar char="■"/>
            </a:pPr>
            <a:r>
              <a:rPr lang="en-US" sz="2800" b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Ig’lerde azalma</a:t>
            </a:r>
            <a:endParaRPr/>
          </a:p>
          <a:p>
            <a:pPr marL="742950" lvl="1" indent="-285750">
              <a:lnSpc>
                <a:spcPct val="100000"/>
              </a:lnSpc>
              <a:spcBef>
                <a:spcPts val="560"/>
              </a:spcBef>
              <a:buClr>
                <a:schemeClr val="accent2"/>
              </a:buClr>
              <a:buSzPts val="1960"/>
              <a:buFont typeface="Noto Sans Symbols"/>
              <a:buChar char="■"/>
            </a:pPr>
            <a:r>
              <a:rPr lang="en-US" sz="2800" b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Böbrek yetmezliği</a:t>
            </a:r>
            <a:endParaRPr/>
          </a:p>
          <a:p>
            <a:pPr marL="742950" lvl="1" indent="-285750">
              <a:lnSpc>
                <a:spcPct val="100000"/>
              </a:lnSpc>
              <a:spcBef>
                <a:spcPts val="560"/>
              </a:spcBef>
              <a:buClr>
                <a:schemeClr val="accent2"/>
              </a:buClr>
              <a:buSzPts val="1960"/>
              <a:buFont typeface="Noto Sans Symbols"/>
              <a:buChar char="■"/>
            </a:pPr>
            <a:r>
              <a:rPr lang="en-US" sz="2800" b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İmmün yetmezlik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5" name="Rectangle 292">
            <a:extLst>
              <a:ext uri="{FF2B5EF4-FFF2-40B4-BE49-F238E27FC236}">
                <a16:creationId xmlns:a16="http://schemas.microsoft.com/office/drawing/2014/main" id="{B5BE1F7E-8D81-425E-A546-F57DADBDB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8" name="Google Shape;288;p3"/>
          <p:cNvPicPr preferRelativeResize="0"/>
          <p:nvPr/>
        </p:nvPicPr>
        <p:blipFill rotWithShape="1">
          <a:blip r:embed="rId3"/>
          <a:srcRect b="37888"/>
          <a:stretch>
            <a:fillRect/>
          </a:stretch>
        </p:blipFill>
        <p:spPr>
          <a:xfrm>
            <a:off x="762000" y="762000"/>
            <a:ext cx="10668000" cy="533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0" name="Google Shape;550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903" y="57266"/>
            <a:ext cx="5000625" cy="406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564;p40">
            <a:extLst>
              <a:ext uri="{FF2B5EF4-FFF2-40B4-BE49-F238E27FC236}">
                <a16:creationId xmlns:a16="http://schemas.microsoft.com/office/drawing/2014/main" id="{6AC7E547-F88E-AE49-9193-2D8F66CDA31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46177" y="0"/>
            <a:ext cx="6439546" cy="397531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Google Shape;558;p39">
            <a:extLst>
              <a:ext uri="{FF2B5EF4-FFF2-40B4-BE49-F238E27FC236}">
                <a16:creationId xmlns:a16="http://schemas.microsoft.com/office/drawing/2014/main" id="{66829994-AFC5-7C41-B4D1-853947DE9D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6066639"/>
              </p:ext>
            </p:extLst>
          </p:nvPr>
        </p:nvGraphicFramePr>
        <p:xfrm>
          <a:off x="1323279" y="4124441"/>
          <a:ext cx="2657126" cy="20563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4476750" imgH="2838450" progId="Paint.Picture">
                  <p:embed/>
                </p:oleObj>
              </mc:Choice>
              <mc:Fallback>
                <p:oleObj r:id="rId5" imgW="4476750" imgH="2838450" progId="Paint.Picture">
                  <p:embed/>
                  <p:pic>
                    <p:nvPicPr>
                      <p:cNvPr id="558" name="Google Shape;558;p39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/>
                      <a:stretch/>
                    </p:blipFill>
                    <p:spPr>
                      <a:xfrm>
                        <a:off x="1323279" y="4124441"/>
                        <a:ext cx="2657126" cy="20563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Google Shape;559;p39">
            <a:extLst>
              <a:ext uri="{FF2B5EF4-FFF2-40B4-BE49-F238E27FC236}">
                <a16:creationId xmlns:a16="http://schemas.microsoft.com/office/drawing/2014/main" id="{FC17E37B-2350-274A-A584-EB9464B623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54045182"/>
              </p:ext>
            </p:extLst>
          </p:nvPr>
        </p:nvGraphicFramePr>
        <p:xfrm>
          <a:off x="5572333" y="4203915"/>
          <a:ext cx="3304628" cy="22358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4200525" imgH="2286000" progId="Paint.Picture">
                  <p:embed/>
                </p:oleObj>
              </mc:Choice>
              <mc:Fallback>
                <p:oleObj r:id="rId7" imgW="4200525" imgH="2286000" progId="Paint.Picture">
                  <p:embed/>
                  <p:pic>
                    <p:nvPicPr>
                      <p:cNvPr id="559" name="Google Shape;559;p39"/>
                      <p:cNvPicPr preferRelativeResize="0"/>
                      <p:nvPr/>
                    </p:nvPicPr>
                    <p:blipFill rotWithShape="1">
                      <a:blip r:embed="rId8">
                        <a:alphaModFix/>
                      </a:blip>
                      <a:srcRect/>
                      <a:stretch/>
                    </p:blipFill>
                    <p:spPr>
                      <a:xfrm>
                        <a:off x="5572333" y="4203915"/>
                        <a:ext cx="3304628" cy="22358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A027DD1-A31E-4BED-83B8-ED31F386F0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61C2FB6-1414-4D9D-BE7A-1FF2A7AAEC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1999" y="762000"/>
            <a:ext cx="10664151" cy="5334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B2126234-A77E-2FFB-FB33-F19109442D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5030" y="1128152"/>
            <a:ext cx="9388251" cy="47592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eaLnBrk="1" fontAlgn="base" hangingPunct="1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  <a:buClrTx/>
              <a:buSzPct val="85000"/>
              <a:buFontTx/>
              <a:buNone/>
              <a:tabLst/>
            </a:pPr>
            <a:r>
              <a:rPr kumimoji="0" lang="en-US" altLang="tr-TR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MGUS (</a:t>
            </a:r>
            <a:r>
              <a:rPr kumimoji="0" lang="en-US" altLang="tr-TR" sz="24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Monoklonal</a:t>
            </a:r>
            <a:r>
              <a:rPr kumimoji="0" lang="en-US" altLang="tr-TR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0" lang="en-US" altLang="tr-TR" sz="24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Gammopati</a:t>
            </a:r>
            <a:r>
              <a:rPr kumimoji="0" lang="en-US" altLang="tr-TR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 – </a:t>
            </a:r>
            <a:r>
              <a:rPr kumimoji="0" lang="en-US" altLang="tr-TR" sz="24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Belirsiz</a:t>
            </a:r>
            <a:r>
              <a:rPr kumimoji="0" lang="en-US" altLang="tr-TR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0" lang="en-US" altLang="tr-TR" sz="24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Önemi</a:t>
            </a:r>
            <a:r>
              <a:rPr kumimoji="0" lang="en-US" altLang="tr-TR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 Olan)</a:t>
            </a:r>
          </a:p>
        </p:txBody>
      </p:sp>
      <p:graphicFrame>
        <p:nvGraphicFramePr>
          <p:cNvPr id="2" name="Tablo 1">
            <a:extLst>
              <a:ext uri="{FF2B5EF4-FFF2-40B4-BE49-F238E27FC236}">
                <a16:creationId xmlns:a16="http://schemas.microsoft.com/office/drawing/2014/main" id="{A1A68C34-57D1-26C8-79A7-C86003B077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7823820"/>
              </p:ext>
            </p:extLst>
          </p:nvPr>
        </p:nvGraphicFramePr>
        <p:xfrm>
          <a:off x="1604075" y="2072900"/>
          <a:ext cx="8655803" cy="2258876"/>
        </p:xfrm>
        <a:graphic>
          <a:graphicData uri="http://schemas.openxmlformats.org/drawingml/2006/table">
            <a:tbl>
              <a:tblPr>
                <a:tableStyleId>{74C1A8A3-306A-4EB7-A6B1-4F7E0EB9C5D6}</a:tableStyleId>
              </a:tblPr>
              <a:tblGrid>
                <a:gridCol w="6089257">
                  <a:extLst>
                    <a:ext uri="{9D8B030D-6E8A-4147-A177-3AD203B41FA5}">
                      <a16:colId xmlns:a16="http://schemas.microsoft.com/office/drawing/2014/main" val="2520441891"/>
                    </a:ext>
                  </a:extLst>
                </a:gridCol>
                <a:gridCol w="2566546">
                  <a:extLst>
                    <a:ext uri="{9D8B030D-6E8A-4147-A177-3AD203B41FA5}">
                      <a16:colId xmlns:a16="http://schemas.microsoft.com/office/drawing/2014/main" val="2691191191"/>
                    </a:ext>
                  </a:extLst>
                </a:gridCol>
              </a:tblGrid>
              <a:tr h="37364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sz="1800" dirty="0"/>
                        <a:t>Kriter</a:t>
                      </a:r>
                    </a:p>
                  </a:txBody>
                  <a:tcPr marL="88950" marR="88950" marT="44475" marB="44475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sz="1800"/>
                        <a:t>Değer</a:t>
                      </a:r>
                    </a:p>
                  </a:txBody>
                  <a:tcPr marL="88950" marR="88950" marT="44475" marB="44475" anchor="ctr"/>
                </a:tc>
                <a:extLst>
                  <a:ext uri="{0D108BD9-81ED-4DB2-BD59-A6C34878D82A}">
                    <a16:rowId xmlns:a16="http://schemas.microsoft.com/office/drawing/2014/main" val="3595382832"/>
                  </a:ext>
                </a:extLst>
              </a:tr>
              <a:tr h="37364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sz="1800"/>
                        <a:t>Serum M proteini</a:t>
                      </a:r>
                    </a:p>
                  </a:txBody>
                  <a:tcPr marL="88950" marR="88950" marT="44475" marB="44475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sz="1800" b="1"/>
                        <a:t>&lt; 3 g/dL</a:t>
                      </a:r>
                      <a:endParaRPr lang="tr-TR" sz="1800"/>
                    </a:p>
                  </a:txBody>
                  <a:tcPr marL="88950" marR="88950" marT="44475" marB="44475" anchor="ctr"/>
                </a:tc>
                <a:extLst>
                  <a:ext uri="{0D108BD9-81ED-4DB2-BD59-A6C34878D82A}">
                    <a16:rowId xmlns:a16="http://schemas.microsoft.com/office/drawing/2014/main" val="4212664559"/>
                  </a:ext>
                </a:extLst>
              </a:tr>
              <a:tr h="62840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sz="1800"/>
                        <a:t>Kemik iliği plazma hücresi</a:t>
                      </a:r>
                    </a:p>
                  </a:txBody>
                  <a:tcPr marL="88950" marR="88950" marT="44475" marB="44475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sz="1800" b="1"/>
                        <a:t>&lt; %10</a:t>
                      </a:r>
                      <a:endParaRPr lang="tr-TR" sz="1800"/>
                    </a:p>
                  </a:txBody>
                  <a:tcPr marL="88950" marR="88950" marT="44475" marB="44475" anchor="ctr"/>
                </a:tc>
                <a:extLst>
                  <a:ext uri="{0D108BD9-81ED-4DB2-BD59-A6C34878D82A}">
                    <a16:rowId xmlns:a16="http://schemas.microsoft.com/office/drawing/2014/main" val="2463683879"/>
                  </a:ext>
                </a:extLst>
              </a:tr>
              <a:tr h="88316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sz="1800" dirty="0"/>
                        <a:t>CRAB </a:t>
                      </a:r>
                      <a:r>
                        <a:rPr lang="tr-TR" sz="1800" b="1" dirty="0"/>
                        <a:t>yok</a:t>
                      </a:r>
                      <a:r>
                        <a:rPr lang="tr-TR" sz="1800" dirty="0"/>
                        <a:t> ve </a:t>
                      </a:r>
                      <a:r>
                        <a:rPr lang="tr-TR" sz="1800" b="1" dirty="0" err="1"/>
                        <a:t>myeloma</a:t>
                      </a:r>
                      <a:r>
                        <a:rPr lang="tr-TR" sz="1800" b="1" dirty="0"/>
                        <a:t> tanımlayıcı olay (MDE)</a:t>
                      </a:r>
                      <a:r>
                        <a:rPr lang="tr-TR" sz="1800" dirty="0"/>
                        <a:t> </a:t>
                      </a:r>
                      <a:r>
                        <a:rPr lang="tr-TR" sz="1800" b="1" dirty="0"/>
                        <a:t>yok</a:t>
                      </a:r>
                      <a:endParaRPr lang="tr-TR" sz="1800" dirty="0"/>
                    </a:p>
                  </a:txBody>
                  <a:tcPr marL="88950" marR="88950" marT="44475" marB="44475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sz="1800" b="1" dirty="0"/>
                        <a:t>Zorunlu</a:t>
                      </a:r>
                      <a:endParaRPr lang="tr-TR" sz="1800" dirty="0"/>
                    </a:p>
                  </a:txBody>
                  <a:tcPr marL="88950" marR="88950" marT="44475" marB="44475" anchor="ctr"/>
                </a:tc>
                <a:extLst>
                  <a:ext uri="{0D108BD9-81ED-4DB2-BD59-A6C34878D82A}">
                    <a16:rowId xmlns:a16="http://schemas.microsoft.com/office/drawing/2014/main" val="3334822429"/>
                  </a:ext>
                </a:extLst>
              </a:tr>
            </a:tbl>
          </a:graphicData>
        </a:graphic>
      </p:graphicFrame>
      <p:sp>
        <p:nvSpPr>
          <p:cNvPr id="5" name="Metin kutusu 4">
            <a:extLst>
              <a:ext uri="{FF2B5EF4-FFF2-40B4-BE49-F238E27FC236}">
                <a16:creationId xmlns:a16="http://schemas.microsoft.com/office/drawing/2014/main" id="{2CFCB509-3F17-F500-6D5C-E34F555F44F1}"/>
              </a:ext>
            </a:extLst>
          </p:cNvPr>
          <p:cNvSpPr txBox="1"/>
          <p:nvPr/>
        </p:nvSpPr>
        <p:spPr>
          <a:xfrm>
            <a:off x="2913681" y="4574557"/>
            <a:ext cx="7051729" cy="8550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eaLnBrk="1" fontAlgn="base" hangingPunct="1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  <a:buClrTx/>
              <a:buSzPct val="85000"/>
              <a:buFontTx/>
              <a:buNone/>
              <a:tabLst/>
            </a:pPr>
            <a:r>
              <a:rPr kumimoji="0" lang="en-US" altLang="tr-TR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Tanı</a:t>
            </a:r>
            <a:r>
              <a:rPr kumimoji="0" lang="en-US" altLang="tr-TR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kumimoji="0" lang="en-US" altLang="tr-TR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için</a:t>
            </a:r>
            <a:r>
              <a:rPr kumimoji="0" lang="en-US" altLang="tr-TR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kumimoji="0" lang="en-US" altLang="tr-TR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tümü</a:t>
            </a:r>
            <a:r>
              <a:rPr kumimoji="0" lang="en-US" altLang="tr-TR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kumimoji="0" lang="en-US" altLang="tr-TR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olmalı</a:t>
            </a:r>
            <a:r>
              <a:rPr kumimoji="0" lang="en-US" altLang="tr-TR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:</a:t>
            </a:r>
            <a:endParaRPr kumimoji="0" lang="en-US" altLang="tr-TR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  <a:p>
            <a:pPr marL="0" marR="0" lvl="0" indent="0" eaLnBrk="1" fontAlgn="base" hangingPunct="1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  <a:buClrTx/>
              <a:buSzPct val="85000"/>
              <a:buFontTx/>
              <a:buNone/>
              <a:tabLst/>
            </a:pPr>
            <a:r>
              <a:rPr kumimoji="0" lang="en-US" altLang="tr-TR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Bu </a:t>
            </a:r>
            <a:r>
              <a:rPr kumimoji="0" lang="en-US" altLang="tr-TR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grup</a:t>
            </a:r>
            <a:r>
              <a:rPr kumimoji="0" lang="en-US" altLang="tr-TR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 </a:t>
            </a:r>
            <a:r>
              <a:rPr kumimoji="0" lang="en-US" altLang="tr-TR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semptomsuz</a:t>
            </a:r>
            <a:r>
              <a:rPr kumimoji="0" lang="en-US" altLang="tr-TR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 </a:t>
            </a:r>
            <a:r>
              <a:rPr kumimoji="0" lang="en-US" altLang="tr-TR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ve</a:t>
            </a:r>
            <a:r>
              <a:rPr kumimoji="0" lang="en-US" altLang="tr-TR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 </a:t>
            </a:r>
            <a:r>
              <a:rPr kumimoji="0" lang="en-US" altLang="tr-TR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tedavi</a:t>
            </a:r>
            <a:r>
              <a:rPr kumimoji="0" lang="en-US" altLang="tr-TR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kumimoji="0" lang="en-US" altLang="tr-TR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verilmez</a:t>
            </a:r>
            <a:r>
              <a:rPr kumimoji="0" lang="en-US" altLang="tr-TR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, </a:t>
            </a:r>
            <a:r>
              <a:rPr kumimoji="0" lang="en-US" altLang="tr-TR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takip</a:t>
            </a:r>
            <a:r>
              <a:rPr kumimoji="0" lang="en-US" altLang="tr-TR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kumimoji="0" lang="en-US" altLang="tr-TR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edilir</a:t>
            </a:r>
            <a:r>
              <a:rPr kumimoji="0" lang="en-US" altLang="tr-TR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847848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A027DD1-A31E-4BED-83B8-ED31F386F0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61C2FB6-1414-4D9D-BE7A-1FF2A7AAEC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1999" y="762000"/>
            <a:ext cx="10664151" cy="5334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1EA3AED2-6ECC-E4FE-BAA1-8E7CB488AA70}"/>
              </a:ext>
            </a:extLst>
          </p:cNvPr>
          <p:cNvSpPr txBox="1"/>
          <p:nvPr/>
        </p:nvSpPr>
        <p:spPr>
          <a:xfrm>
            <a:off x="2867186" y="988238"/>
            <a:ext cx="7303576" cy="509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eaLnBrk="1" fontAlgn="base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Tx/>
              <a:buSzPct val="85000"/>
              <a:buFontTx/>
              <a:buNone/>
              <a:tabLst/>
            </a:pPr>
            <a:r>
              <a:rPr kumimoji="0" lang="en-US" altLang="tr-TR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Smoldering Multiple Myeloma (SMM)</a:t>
            </a:r>
          </a:p>
        </p:txBody>
      </p:sp>
      <p:graphicFrame>
        <p:nvGraphicFramePr>
          <p:cNvPr id="6" name="Tablo 5">
            <a:extLst>
              <a:ext uri="{FF2B5EF4-FFF2-40B4-BE49-F238E27FC236}">
                <a16:creationId xmlns:a16="http://schemas.microsoft.com/office/drawing/2014/main" id="{F51C8E48-BBE5-4B1D-1B55-35C932D5C6A0}"/>
              </a:ext>
            </a:extLst>
          </p:cNvPr>
          <p:cNvGraphicFramePr>
            <a:graphicFrameLocks noGrp="1"/>
          </p:cNvGraphicFramePr>
          <p:nvPr/>
        </p:nvGraphicFramePr>
        <p:xfrm>
          <a:off x="1430338" y="4008120"/>
          <a:ext cx="9237662" cy="365760"/>
        </p:xfrm>
        <a:graphic>
          <a:graphicData uri="http://schemas.openxmlformats.org/drawingml/2006/table">
            <a:tbl>
              <a:tblPr/>
              <a:tblGrid>
                <a:gridCol w="4618831">
                  <a:extLst>
                    <a:ext uri="{9D8B030D-6E8A-4147-A177-3AD203B41FA5}">
                      <a16:colId xmlns:a16="http://schemas.microsoft.com/office/drawing/2014/main" val="1368550328"/>
                    </a:ext>
                  </a:extLst>
                </a:gridCol>
                <a:gridCol w="4618831">
                  <a:extLst>
                    <a:ext uri="{9D8B030D-6E8A-4147-A177-3AD203B41FA5}">
                      <a16:colId xmlns:a16="http://schemas.microsoft.com/office/drawing/2014/main" val="304170452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/>
                        <a:t>Kriter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/>
                        <a:t>Değer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8417734"/>
                  </a:ext>
                </a:extLst>
              </a:tr>
            </a:tbl>
          </a:graphicData>
        </a:graphic>
      </p:graphicFrame>
      <p:sp>
        <p:nvSpPr>
          <p:cNvPr id="12" name="Metin kutusu 11">
            <a:extLst>
              <a:ext uri="{FF2B5EF4-FFF2-40B4-BE49-F238E27FC236}">
                <a16:creationId xmlns:a16="http://schemas.microsoft.com/office/drawing/2014/main" id="{16C68C31-FBF6-AA21-B609-85974B60D12B}"/>
              </a:ext>
            </a:extLst>
          </p:cNvPr>
          <p:cNvSpPr txBox="1"/>
          <p:nvPr/>
        </p:nvSpPr>
        <p:spPr>
          <a:xfrm>
            <a:off x="2038028" y="1646396"/>
            <a:ext cx="750505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chemeClr val="bg1"/>
                </a:solidFill>
              </a:rPr>
              <a:t>| Kriter                                                                                </a:t>
            </a:r>
          </a:p>
          <a:p>
            <a:r>
              <a:rPr lang="tr-TR" b="1" dirty="0">
                <a:solidFill>
                  <a:schemeClr val="bg1"/>
                </a:solidFill>
              </a:rPr>
              <a:t>| Serum M proteini **≥ 3 g/</a:t>
            </a:r>
            <a:r>
              <a:rPr lang="tr-TR" b="1" dirty="0" err="1">
                <a:solidFill>
                  <a:schemeClr val="bg1"/>
                </a:solidFill>
              </a:rPr>
              <a:t>dL</a:t>
            </a:r>
            <a:r>
              <a:rPr lang="tr-TR" b="1" dirty="0">
                <a:solidFill>
                  <a:schemeClr val="bg1"/>
                </a:solidFill>
              </a:rPr>
              <a:t>** **ve/veya** Kemik iliğinde plazma hücresi **%10 – %60** | </a:t>
            </a:r>
          </a:p>
          <a:p>
            <a:r>
              <a:rPr lang="tr-TR" b="1" dirty="0">
                <a:solidFill>
                  <a:schemeClr val="bg1"/>
                </a:solidFill>
              </a:rPr>
              <a:t>            |</a:t>
            </a:r>
          </a:p>
          <a:p>
            <a:r>
              <a:rPr lang="tr-TR" b="1" dirty="0">
                <a:solidFill>
                  <a:schemeClr val="bg1"/>
                </a:solidFill>
              </a:rPr>
              <a:t>| **CRAB veya MDE yok**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71CBC316-B7B7-3D7B-ACAB-B8AB96F806AE}"/>
              </a:ext>
            </a:extLst>
          </p:cNvPr>
          <p:cNvSpPr txBox="1"/>
          <p:nvPr/>
        </p:nvSpPr>
        <p:spPr>
          <a:xfrm>
            <a:off x="2741264" y="3734277"/>
            <a:ext cx="609858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dirty="0">
                <a:solidFill>
                  <a:schemeClr val="bg1"/>
                </a:solidFill>
              </a:rPr>
              <a:t>| Kriter                                                                   | Eşik Değer   |</a:t>
            </a:r>
          </a:p>
          <a:p>
            <a:r>
              <a:rPr lang="tr-TR" dirty="0">
                <a:solidFill>
                  <a:schemeClr val="bg1"/>
                </a:solidFill>
              </a:rPr>
              <a:t>| ------------------------------------------                | ------------ |</a:t>
            </a:r>
          </a:p>
          <a:p>
            <a:r>
              <a:rPr lang="tr-TR" dirty="0">
                <a:solidFill>
                  <a:schemeClr val="bg1"/>
                </a:solidFill>
              </a:rPr>
              <a:t>| **Kemik iliği plazma hücresi oranı**           | **≥ %20**    |</a:t>
            </a:r>
          </a:p>
          <a:p>
            <a:r>
              <a:rPr lang="tr-TR" dirty="0">
                <a:solidFill>
                  <a:schemeClr val="bg1"/>
                </a:solidFill>
              </a:rPr>
              <a:t>| **Serum M proteini (</a:t>
            </a:r>
            <a:r>
              <a:rPr lang="tr-TR" dirty="0" err="1">
                <a:solidFill>
                  <a:schemeClr val="bg1"/>
                </a:solidFill>
              </a:rPr>
              <a:t>IgG</a:t>
            </a:r>
            <a:r>
              <a:rPr lang="tr-TR" dirty="0">
                <a:solidFill>
                  <a:schemeClr val="bg1"/>
                </a:solidFill>
              </a:rPr>
              <a:t>/IgA)**                   | **≥ 2 g/</a:t>
            </a:r>
            <a:r>
              <a:rPr lang="tr-TR" dirty="0" err="1">
                <a:solidFill>
                  <a:schemeClr val="bg1"/>
                </a:solidFill>
              </a:rPr>
              <a:t>dL</a:t>
            </a:r>
            <a:r>
              <a:rPr lang="tr-TR" dirty="0">
                <a:solidFill>
                  <a:schemeClr val="bg1"/>
                </a:solidFill>
              </a:rPr>
              <a:t>** |</a:t>
            </a:r>
          </a:p>
          <a:p>
            <a:r>
              <a:rPr lang="tr-TR" dirty="0">
                <a:solidFill>
                  <a:schemeClr val="bg1"/>
                </a:solidFill>
              </a:rPr>
              <a:t>| **Serbest hafif zincir oranı (FLC </a:t>
            </a:r>
            <a:r>
              <a:rPr lang="tr-TR" dirty="0" err="1">
                <a:solidFill>
                  <a:schemeClr val="bg1"/>
                </a:solidFill>
              </a:rPr>
              <a:t>ratio</a:t>
            </a:r>
            <a:r>
              <a:rPr lang="tr-TR" dirty="0">
                <a:solidFill>
                  <a:schemeClr val="bg1"/>
                </a:solidFill>
              </a:rPr>
              <a:t>)**      | **≥ 20**     |</a:t>
            </a: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350677C6-6A15-CBAC-072B-B4ED14E12E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2909" y="57111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-webkit-standard"/>
              </a:rPr>
              <a:t>Bu grup 2 yıl içinde </a:t>
            </a:r>
            <a:r>
              <a:rPr kumimoji="0" lang="tr-TR" altLang="tr-TR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%50’den fazla</a:t>
            </a:r>
            <a:r>
              <a:rPr kumimoji="0" lang="tr-TR" altLang="tr-TR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-webkit-standard"/>
              </a:rPr>
              <a:t> aktif miyeloma dönüşür.</a:t>
            </a:r>
            <a:endParaRPr kumimoji="0" lang="tr-TR" altLang="tr-T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8278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 descr="metin, makbuz, ekran görüntüsü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01FCC829-7F80-D37E-563F-C0BCA39F6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74" y="333214"/>
            <a:ext cx="11879451" cy="4750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1476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5" name="Google Shape;575;p42" descr="MMseyr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95501" y="642937"/>
            <a:ext cx="8143875" cy="556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47"/>
          <p:cNvSpPr txBox="1"/>
          <p:nvPr/>
        </p:nvSpPr>
        <p:spPr>
          <a:xfrm>
            <a:off x="2063751" y="908051"/>
            <a:ext cx="8137525" cy="5761037"/>
          </a:xfrm>
          <a:prstGeom prst="rect">
            <a:avLst/>
          </a:prstGeom>
          <a:solidFill>
            <a:srgbClr val="B8CFFF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20000"/>
              </a:lnSpc>
              <a:buClr>
                <a:srgbClr val="000099"/>
              </a:buClr>
              <a:buSzPts val="1800"/>
            </a:pPr>
            <a:r>
              <a:rPr lang="en-US" dirty="0">
                <a:solidFill>
                  <a:srgbClr val="000099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           </a:t>
            </a:r>
            <a:r>
              <a:rPr lang="en-US" b="1" dirty="0">
                <a:solidFill>
                  <a:srgbClr val="8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DURİE SALMON</a:t>
            </a:r>
            <a:endParaRPr dirty="0"/>
          </a:p>
          <a:p>
            <a:pPr>
              <a:lnSpc>
                <a:spcPct val="120000"/>
              </a:lnSpc>
              <a:buClr>
                <a:srgbClr val="800000"/>
              </a:buClr>
              <a:buSzPts val="1800"/>
            </a:pPr>
            <a:r>
              <a:rPr lang="en-US" b="1" dirty="0" err="1">
                <a:solidFill>
                  <a:srgbClr val="8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Evre</a:t>
            </a:r>
            <a:r>
              <a:rPr lang="en-US" b="1" dirty="0">
                <a:solidFill>
                  <a:srgbClr val="8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I</a:t>
            </a:r>
            <a:endParaRPr dirty="0"/>
          </a:p>
          <a:p>
            <a:pPr>
              <a:lnSpc>
                <a:spcPct val="120000"/>
              </a:lnSpc>
              <a:buClr>
                <a:srgbClr val="000099"/>
              </a:buClr>
              <a:buSzPts val="1800"/>
            </a:pPr>
            <a:r>
              <a:rPr lang="en-US" dirty="0">
                <a:solidFill>
                  <a:srgbClr val="000099"/>
                </a:solidFill>
                <a:latin typeface="Comic Sans MS"/>
                <a:ea typeface="Comic Sans MS"/>
                <a:cs typeface="Comic Sans MS"/>
                <a:sym typeface="Comic Sans MS"/>
              </a:rPr>
              <a:t>1.Düşük M protein: IgG&lt;5g/dl, IgA&lt;3g/dl, </a:t>
            </a:r>
            <a:endParaRPr dirty="0"/>
          </a:p>
          <a:p>
            <a:pPr>
              <a:lnSpc>
                <a:spcPct val="120000"/>
              </a:lnSpc>
              <a:buClr>
                <a:srgbClr val="000099"/>
              </a:buClr>
              <a:buSzPts val="1800"/>
            </a:pPr>
            <a:r>
              <a:rPr lang="en-US" dirty="0">
                <a:solidFill>
                  <a:srgbClr val="000099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</a:t>
            </a:r>
            <a:r>
              <a:rPr lang="en-US" dirty="0" err="1">
                <a:solidFill>
                  <a:srgbClr val="000099"/>
                </a:solidFill>
                <a:latin typeface="Comic Sans MS"/>
                <a:ea typeface="Comic Sans MS"/>
                <a:cs typeface="Comic Sans MS"/>
                <a:sym typeface="Comic Sans MS"/>
              </a:rPr>
              <a:t>İdrar</a:t>
            </a:r>
            <a:r>
              <a:rPr lang="en-US" dirty="0">
                <a:solidFill>
                  <a:srgbClr val="000099"/>
                </a:solidFill>
                <a:latin typeface="Comic Sans MS"/>
                <a:ea typeface="Comic Sans MS"/>
                <a:cs typeface="Comic Sans MS"/>
                <a:sym typeface="Comic Sans MS"/>
              </a:rPr>
              <a:t> Bence jones </a:t>
            </a:r>
            <a:r>
              <a:rPr lang="en-US" dirty="0" err="1">
                <a:solidFill>
                  <a:srgbClr val="000099"/>
                </a:solidFill>
                <a:latin typeface="Comic Sans MS"/>
                <a:ea typeface="Comic Sans MS"/>
                <a:cs typeface="Comic Sans MS"/>
                <a:sym typeface="Comic Sans MS"/>
              </a:rPr>
              <a:t>prt</a:t>
            </a:r>
            <a:r>
              <a:rPr lang="en-US" dirty="0">
                <a:solidFill>
                  <a:srgbClr val="000099"/>
                </a:solidFill>
                <a:latin typeface="Comic Sans MS"/>
                <a:ea typeface="Comic Sans MS"/>
                <a:cs typeface="Comic Sans MS"/>
                <a:sym typeface="Comic Sans MS"/>
              </a:rPr>
              <a:t>&lt;4g/24h</a:t>
            </a:r>
            <a:endParaRPr dirty="0"/>
          </a:p>
          <a:p>
            <a:pPr>
              <a:lnSpc>
                <a:spcPct val="120000"/>
              </a:lnSpc>
              <a:buClr>
                <a:srgbClr val="000099"/>
              </a:buClr>
              <a:buSzPts val="1800"/>
            </a:pPr>
            <a:r>
              <a:rPr lang="en-US" dirty="0">
                <a:solidFill>
                  <a:srgbClr val="000099"/>
                </a:solidFill>
                <a:latin typeface="Comic Sans MS"/>
                <a:ea typeface="Comic Sans MS"/>
                <a:cs typeface="Comic Sans MS"/>
                <a:sym typeface="Comic Sans MS"/>
              </a:rPr>
              <a:t>2.Kemik </a:t>
            </a:r>
            <a:r>
              <a:rPr lang="en-US" dirty="0" err="1">
                <a:solidFill>
                  <a:srgbClr val="000099"/>
                </a:solidFill>
                <a:latin typeface="Comic Sans MS"/>
                <a:ea typeface="Comic Sans MS"/>
                <a:cs typeface="Comic Sans MS"/>
                <a:sym typeface="Comic Sans MS"/>
              </a:rPr>
              <a:t>lezyonu</a:t>
            </a:r>
            <a:r>
              <a:rPr lang="en-US" dirty="0">
                <a:solidFill>
                  <a:srgbClr val="00009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dirty="0" err="1">
                <a:solidFill>
                  <a:srgbClr val="000099"/>
                </a:solidFill>
                <a:latin typeface="Comic Sans MS"/>
                <a:ea typeface="Comic Sans MS"/>
                <a:cs typeface="Comic Sans MS"/>
                <a:sym typeface="Comic Sans MS"/>
              </a:rPr>
              <a:t>yokluğu</a:t>
            </a:r>
            <a:endParaRPr dirty="0"/>
          </a:p>
          <a:p>
            <a:pPr>
              <a:lnSpc>
                <a:spcPct val="120000"/>
              </a:lnSpc>
              <a:buClr>
                <a:srgbClr val="000099"/>
              </a:buClr>
              <a:buSzPts val="1800"/>
            </a:pPr>
            <a:r>
              <a:rPr lang="en-US" dirty="0">
                <a:solidFill>
                  <a:srgbClr val="000099"/>
                </a:solidFill>
                <a:latin typeface="Comic Sans MS"/>
                <a:ea typeface="Comic Sans MS"/>
                <a:cs typeface="Comic Sans MS"/>
                <a:sym typeface="Comic Sans MS"/>
              </a:rPr>
              <a:t>3.Normal hemoglobin, </a:t>
            </a:r>
            <a:r>
              <a:rPr lang="en-US" dirty="0" err="1">
                <a:solidFill>
                  <a:srgbClr val="000099"/>
                </a:solidFill>
                <a:latin typeface="Comic Sans MS"/>
                <a:ea typeface="Comic Sans MS"/>
                <a:cs typeface="Comic Sans MS"/>
                <a:sym typeface="Comic Sans MS"/>
              </a:rPr>
              <a:t>kalsiyum</a:t>
            </a:r>
            <a:r>
              <a:rPr lang="en-US" dirty="0">
                <a:solidFill>
                  <a:srgbClr val="00009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dirty="0" err="1">
                <a:solidFill>
                  <a:srgbClr val="000099"/>
                </a:solidFill>
                <a:latin typeface="Comic Sans MS"/>
                <a:ea typeface="Comic Sans MS"/>
                <a:cs typeface="Comic Sans MS"/>
                <a:sym typeface="Comic Sans MS"/>
              </a:rPr>
              <a:t>ve</a:t>
            </a:r>
            <a:endParaRPr dirty="0"/>
          </a:p>
          <a:p>
            <a:pPr>
              <a:lnSpc>
                <a:spcPct val="120000"/>
              </a:lnSpc>
              <a:buClr>
                <a:srgbClr val="000099"/>
              </a:buClr>
              <a:buSzPts val="1800"/>
            </a:pPr>
            <a:r>
              <a:rPr lang="en-US" dirty="0">
                <a:solidFill>
                  <a:srgbClr val="000099"/>
                </a:solidFill>
                <a:latin typeface="Comic Sans MS"/>
                <a:ea typeface="Comic Sans MS"/>
                <a:cs typeface="Comic Sans MS"/>
                <a:sym typeface="Comic Sans MS"/>
              </a:rPr>
              <a:t>  M </a:t>
            </a:r>
            <a:r>
              <a:rPr lang="en-US" dirty="0" err="1">
                <a:solidFill>
                  <a:srgbClr val="000099"/>
                </a:solidFill>
                <a:latin typeface="Comic Sans MS"/>
                <a:ea typeface="Comic Sans MS"/>
                <a:cs typeface="Comic Sans MS"/>
                <a:sym typeface="Comic Sans MS"/>
              </a:rPr>
              <a:t>proteini</a:t>
            </a:r>
            <a:r>
              <a:rPr lang="en-US" dirty="0">
                <a:solidFill>
                  <a:srgbClr val="00009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dirty="0" err="1">
                <a:solidFill>
                  <a:srgbClr val="000099"/>
                </a:solidFill>
                <a:latin typeface="Comic Sans MS"/>
                <a:ea typeface="Comic Sans MS"/>
                <a:cs typeface="Comic Sans MS"/>
                <a:sym typeface="Comic Sans MS"/>
              </a:rPr>
              <a:t>dışı</a:t>
            </a:r>
            <a:r>
              <a:rPr lang="en-US" dirty="0">
                <a:solidFill>
                  <a:srgbClr val="000099"/>
                </a:solidFill>
                <a:latin typeface="Comic Sans MS"/>
                <a:ea typeface="Comic Sans MS"/>
                <a:cs typeface="Comic Sans MS"/>
                <a:sym typeface="Comic Sans MS"/>
              </a:rPr>
              <a:t> Ig </a:t>
            </a:r>
            <a:r>
              <a:rPr lang="en-US" dirty="0" err="1">
                <a:solidFill>
                  <a:srgbClr val="000099"/>
                </a:solidFill>
                <a:latin typeface="Comic Sans MS"/>
                <a:ea typeface="Comic Sans MS"/>
                <a:cs typeface="Comic Sans MS"/>
                <a:sym typeface="Comic Sans MS"/>
              </a:rPr>
              <a:t>düzeyleri</a:t>
            </a:r>
            <a:endParaRPr dirty="0"/>
          </a:p>
          <a:p>
            <a:pPr>
              <a:lnSpc>
                <a:spcPct val="120000"/>
              </a:lnSpc>
              <a:buClr>
                <a:srgbClr val="800000"/>
              </a:buClr>
              <a:buSzPts val="1800"/>
            </a:pPr>
            <a:r>
              <a:rPr lang="en-US" b="1" dirty="0" err="1">
                <a:solidFill>
                  <a:srgbClr val="8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Evre</a:t>
            </a:r>
            <a:r>
              <a:rPr lang="en-US" b="1" dirty="0">
                <a:solidFill>
                  <a:srgbClr val="8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II</a:t>
            </a:r>
            <a:endParaRPr dirty="0"/>
          </a:p>
          <a:p>
            <a:pPr>
              <a:lnSpc>
                <a:spcPct val="120000"/>
              </a:lnSpc>
              <a:buClr>
                <a:srgbClr val="000099"/>
              </a:buClr>
              <a:buSzPts val="1800"/>
            </a:pPr>
            <a:r>
              <a:rPr lang="en-US" dirty="0" err="1">
                <a:solidFill>
                  <a:srgbClr val="000099"/>
                </a:solidFill>
                <a:latin typeface="Comic Sans MS"/>
                <a:ea typeface="Comic Sans MS"/>
                <a:cs typeface="Comic Sans MS"/>
                <a:sym typeface="Comic Sans MS"/>
              </a:rPr>
              <a:t>Evre</a:t>
            </a:r>
            <a:r>
              <a:rPr lang="en-US" dirty="0">
                <a:solidFill>
                  <a:srgbClr val="000099"/>
                </a:solidFill>
                <a:latin typeface="Comic Sans MS"/>
                <a:ea typeface="Comic Sans MS"/>
                <a:cs typeface="Comic Sans MS"/>
                <a:sym typeface="Comic Sans MS"/>
              </a:rPr>
              <a:t> I </a:t>
            </a:r>
            <a:r>
              <a:rPr lang="en-US" dirty="0" err="1">
                <a:solidFill>
                  <a:srgbClr val="000099"/>
                </a:solidFill>
                <a:latin typeface="Comic Sans MS"/>
                <a:ea typeface="Comic Sans MS"/>
                <a:cs typeface="Comic Sans MS"/>
                <a:sym typeface="Comic Sans MS"/>
              </a:rPr>
              <a:t>ve</a:t>
            </a:r>
            <a:r>
              <a:rPr lang="en-US" dirty="0">
                <a:solidFill>
                  <a:srgbClr val="00009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dirty="0" err="1">
                <a:solidFill>
                  <a:srgbClr val="000099"/>
                </a:solidFill>
                <a:latin typeface="Comic Sans MS"/>
                <a:ea typeface="Comic Sans MS"/>
                <a:cs typeface="Comic Sans MS"/>
                <a:sym typeface="Comic Sans MS"/>
              </a:rPr>
              <a:t>III’e</a:t>
            </a:r>
            <a:r>
              <a:rPr lang="en-US" dirty="0">
                <a:solidFill>
                  <a:srgbClr val="00009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dirty="0" err="1">
                <a:solidFill>
                  <a:srgbClr val="000099"/>
                </a:solidFill>
                <a:latin typeface="Comic Sans MS"/>
                <a:ea typeface="Comic Sans MS"/>
                <a:cs typeface="Comic Sans MS"/>
                <a:sym typeface="Comic Sans MS"/>
              </a:rPr>
              <a:t>girmeyenler</a:t>
            </a:r>
            <a:endParaRPr dirty="0"/>
          </a:p>
          <a:p>
            <a:pPr>
              <a:lnSpc>
                <a:spcPct val="120000"/>
              </a:lnSpc>
              <a:buClr>
                <a:srgbClr val="800000"/>
              </a:buClr>
              <a:buSzPts val="1800"/>
            </a:pPr>
            <a:r>
              <a:rPr lang="en-US" b="1" dirty="0" err="1">
                <a:solidFill>
                  <a:srgbClr val="8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Evre</a:t>
            </a:r>
            <a:r>
              <a:rPr lang="en-US" b="1" dirty="0">
                <a:solidFill>
                  <a:srgbClr val="8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III</a:t>
            </a:r>
            <a:endParaRPr dirty="0"/>
          </a:p>
          <a:p>
            <a:pPr>
              <a:lnSpc>
                <a:spcPct val="120000"/>
              </a:lnSpc>
              <a:buClr>
                <a:srgbClr val="000099"/>
              </a:buClr>
              <a:buSzPts val="1800"/>
            </a:pPr>
            <a:r>
              <a:rPr lang="en-US" dirty="0">
                <a:solidFill>
                  <a:srgbClr val="000099"/>
                </a:solidFill>
                <a:latin typeface="Comic Sans MS"/>
                <a:ea typeface="Comic Sans MS"/>
                <a:cs typeface="Comic Sans MS"/>
                <a:sym typeface="Comic Sans MS"/>
              </a:rPr>
              <a:t>1.Yüksek M protein: IgG&gt;7g/dl </a:t>
            </a:r>
            <a:r>
              <a:rPr lang="en-US" dirty="0" err="1">
                <a:solidFill>
                  <a:srgbClr val="000099"/>
                </a:solidFill>
                <a:latin typeface="Comic Sans MS"/>
                <a:ea typeface="Comic Sans MS"/>
                <a:cs typeface="Comic Sans MS"/>
                <a:sym typeface="Comic Sans MS"/>
              </a:rPr>
              <a:t>veya</a:t>
            </a:r>
            <a:r>
              <a:rPr lang="en-US" dirty="0">
                <a:solidFill>
                  <a:srgbClr val="000099"/>
                </a:solidFill>
                <a:latin typeface="Comic Sans MS"/>
                <a:ea typeface="Comic Sans MS"/>
                <a:cs typeface="Comic Sans MS"/>
                <a:sym typeface="Comic Sans MS"/>
              </a:rPr>
              <a:t> IgA&gt;5g/dl, </a:t>
            </a:r>
            <a:endParaRPr dirty="0"/>
          </a:p>
          <a:p>
            <a:pPr>
              <a:lnSpc>
                <a:spcPct val="120000"/>
              </a:lnSpc>
              <a:buClr>
                <a:srgbClr val="000099"/>
              </a:buClr>
              <a:buSzPts val="1800"/>
            </a:pPr>
            <a:r>
              <a:rPr lang="en-US" dirty="0">
                <a:solidFill>
                  <a:srgbClr val="000099"/>
                </a:solidFill>
                <a:latin typeface="Comic Sans MS"/>
                <a:ea typeface="Comic Sans MS"/>
                <a:cs typeface="Comic Sans MS"/>
                <a:sym typeface="Comic Sans MS"/>
              </a:rPr>
              <a:t>  </a:t>
            </a:r>
            <a:r>
              <a:rPr lang="en-US" dirty="0" err="1">
                <a:solidFill>
                  <a:srgbClr val="000099"/>
                </a:solidFill>
                <a:latin typeface="Comic Sans MS"/>
                <a:ea typeface="Comic Sans MS"/>
                <a:cs typeface="Comic Sans MS"/>
                <a:sym typeface="Comic Sans MS"/>
              </a:rPr>
              <a:t>İdrar</a:t>
            </a:r>
            <a:r>
              <a:rPr lang="en-US" dirty="0">
                <a:solidFill>
                  <a:srgbClr val="000099"/>
                </a:solidFill>
                <a:latin typeface="Comic Sans MS"/>
                <a:ea typeface="Comic Sans MS"/>
                <a:cs typeface="Comic Sans MS"/>
                <a:sym typeface="Comic Sans MS"/>
              </a:rPr>
              <a:t> Bence jones </a:t>
            </a:r>
            <a:r>
              <a:rPr lang="en-US" dirty="0" err="1">
                <a:solidFill>
                  <a:srgbClr val="000099"/>
                </a:solidFill>
                <a:latin typeface="Comic Sans MS"/>
                <a:ea typeface="Comic Sans MS"/>
                <a:cs typeface="Comic Sans MS"/>
                <a:sym typeface="Comic Sans MS"/>
              </a:rPr>
              <a:t>prt</a:t>
            </a:r>
            <a:r>
              <a:rPr lang="en-US" dirty="0">
                <a:solidFill>
                  <a:srgbClr val="000099"/>
                </a:solidFill>
                <a:latin typeface="Comic Sans MS"/>
                <a:ea typeface="Comic Sans MS"/>
                <a:cs typeface="Comic Sans MS"/>
                <a:sym typeface="Comic Sans MS"/>
              </a:rPr>
              <a:t>&lt;12g/24h</a:t>
            </a:r>
            <a:endParaRPr dirty="0"/>
          </a:p>
          <a:p>
            <a:pPr>
              <a:lnSpc>
                <a:spcPct val="120000"/>
              </a:lnSpc>
              <a:buClr>
                <a:srgbClr val="000099"/>
              </a:buClr>
              <a:buSzPts val="1800"/>
            </a:pPr>
            <a:r>
              <a:rPr lang="en-US" dirty="0">
                <a:solidFill>
                  <a:srgbClr val="000099"/>
                </a:solidFill>
                <a:latin typeface="Comic Sans MS"/>
                <a:ea typeface="Comic Sans MS"/>
                <a:cs typeface="Comic Sans MS"/>
                <a:sym typeface="Comic Sans MS"/>
              </a:rPr>
              <a:t>2.Kemiklerde </a:t>
            </a:r>
            <a:r>
              <a:rPr lang="en-US" dirty="0" err="1">
                <a:solidFill>
                  <a:srgbClr val="000099"/>
                </a:solidFill>
                <a:latin typeface="Comic Sans MS"/>
                <a:ea typeface="Comic Sans MS"/>
                <a:cs typeface="Comic Sans MS"/>
                <a:sym typeface="Comic Sans MS"/>
              </a:rPr>
              <a:t>litik</a:t>
            </a:r>
            <a:r>
              <a:rPr lang="en-US" dirty="0">
                <a:solidFill>
                  <a:srgbClr val="00009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dirty="0" err="1">
                <a:solidFill>
                  <a:srgbClr val="000099"/>
                </a:solidFill>
                <a:latin typeface="Comic Sans MS"/>
                <a:ea typeface="Comic Sans MS"/>
                <a:cs typeface="Comic Sans MS"/>
                <a:sym typeface="Comic Sans MS"/>
              </a:rPr>
              <a:t>lezyonların</a:t>
            </a:r>
            <a:r>
              <a:rPr lang="en-US" dirty="0">
                <a:solidFill>
                  <a:srgbClr val="00009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dirty="0" err="1">
                <a:solidFill>
                  <a:srgbClr val="000099"/>
                </a:solidFill>
                <a:latin typeface="Comic Sans MS"/>
                <a:ea typeface="Comic Sans MS"/>
                <a:cs typeface="Comic Sans MS"/>
                <a:sym typeface="Comic Sans MS"/>
              </a:rPr>
              <a:t>olması</a:t>
            </a:r>
            <a:endParaRPr dirty="0"/>
          </a:p>
          <a:p>
            <a:pPr>
              <a:lnSpc>
                <a:spcPct val="120000"/>
              </a:lnSpc>
              <a:buClr>
                <a:srgbClr val="000099"/>
              </a:buClr>
              <a:buSzPts val="1800"/>
            </a:pPr>
            <a:r>
              <a:rPr lang="en-US" dirty="0">
                <a:solidFill>
                  <a:srgbClr val="000099"/>
                </a:solidFill>
                <a:latin typeface="Comic Sans MS"/>
                <a:ea typeface="Comic Sans MS"/>
                <a:cs typeface="Comic Sans MS"/>
                <a:sym typeface="Comic Sans MS"/>
              </a:rPr>
              <a:t>3.Hemoglobin&lt;8.5g/dl, </a:t>
            </a:r>
            <a:r>
              <a:rPr lang="en-US" dirty="0" err="1">
                <a:solidFill>
                  <a:srgbClr val="000099"/>
                </a:solidFill>
                <a:latin typeface="Comic Sans MS"/>
                <a:ea typeface="Comic Sans MS"/>
                <a:cs typeface="Comic Sans MS"/>
                <a:sym typeface="Comic Sans MS"/>
              </a:rPr>
              <a:t>Kalsiyum</a:t>
            </a:r>
            <a:r>
              <a:rPr lang="en-US" dirty="0">
                <a:solidFill>
                  <a:srgbClr val="000099"/>
                </a:solidFill>
                <a:latin typeface="Comic Sans MS"/>
                <a:ea typeface="Comic Sans MS"/>
                <a:cs typeface="Comic Sans MS"/>
                <a:sym typeface="Comic Sans MS"/>
              </a:rPr>
              <a:t> &gt;12 mg/dl</a:t>
            </a:r>
            <a:endParaRPr dirty="0"/>
          </a:p>
          <a:p>
            <a:pPr>
              <a:lnSpc>
                <a:spcPct val="120000"/>
              </a:lnSpc>
              <a:buClr>
                <a:srgbClr val="800000"/>
              </a:buClr>
              <a:buSzPts val="1800"/>
            </a:pPr>
            <a:r>
              <a:rPr lang="en-US" b="1" dirty="0">
                <a:solidFill>
                  <a:srgbClr val="8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Renal </a:t>
            </a:r>
            <a:r>
              <a:rPr lang="en-US" b="1" dirty="0" err="1">
                <a:solidFill>
                  <a:srgbClr val="8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fonksiyonlara</a:t>
            </a:r>
            <a:r>
              <a:rPr lang="en-US" b="1" dirty="0">
                <a:solidFill>
                  <a:srgbClr val="8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b="1" dirty="0" err="1">
                <a:solidFill>
                  <a:srgbClr val="8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göre</a:t>
            </a:r>
            <a:r>
              <a:rPr lang="en-US" b="1" dirty="0">
                <a:solidFill>
                  <a:srgbClr val="8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alt </a:t>
            </a:r>
            <a:r>
              <a:rPr lang="en-US" b="1" dirty="0" err="1">
                <a:solidFill>
                  <a:srgbClr val="8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sınıf</a:t>
            </a:r>
            <a:endParaRPr dirty="0"/>
          </a:p>
          <a:p>
            <a:pPr>
              <a:lnSpc>
                <a:spcPct val="120000"/>
              </a:lnSpc>
              <a:buClr>
                <a:srgbClr val="000099"/>
              </a:buClr>
              <a:buSzPts val="1800"/>
            </a:pPr>
            <a:r>
              <a:rPr lang="en-US" dirty="0">
                <a:solidFill>
                  <a:srgbClr val="000099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 </a:t>
            </a:r>
            <a:r>
              <a:rPr lang="en-US" dirty="0">
                <a:solidFill>
                  <a:srgbClr val="006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A=serum </a:t>
            </a:r>
            <a:r>
              <a:rPr lang="en-US" dirty="0" err="1">
                <a:solidFill>
                  <a:srgbClr val="006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kreatinin</a:t>
            </a:r>
            <a:r>
              <a:rPr lang="en-US" dirty="0">
                <a:solidFill>
                  <a:srgbClr val="006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&lt;2mg/dl</a:t>
            </a:r>
            <a:endParaRPr dirty="0"/>
          </a:p>
          <a:p>
            <a:pPr>
              <a:lnSpc>
                <a:spcPct val="120000"/>
              </a:lnSpc>
              <a:buClr>
                <a:srgbClr val="006600"/>
              </a:buClr>
              <a:buSzPts val="1800"/>
            </a:pPr>
            <a:r>
              <a:rPr lang="en-US" dirty="0">
                <a:solidFill>
                  <a:srgbClr val="006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 B=serum </a:t>
            </a:r>
            <a:r>
              <a:rPr lang="en-US" dirty="0" err="1">
                <a:solidFill>
                  <a:srgbClr val="006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kreatinin</a:t>
            </a:r>
            <a:r>
              <a:rPr lang="en-US" dirty="0">
                <a:solidFill>
                  <a:srgbClr val="006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&gt;2mg/dl</a:t>
            </a:r>
            <a:endParaRPr dirty="0"/>
          </a:p>
        </p:txBody>
      </p:sp>
      <p:sp>
        <p:nvSpPr>
          <p:cNvPr id="611" name="Google Shape;611;p47"/>
          <p:cNvSpPr txBox="1"/>
          <p:nvPr/>
        </p:nvSpPr>
        <p:spPr>
          <a:xfrm>
            <a:off x="2063751" y="260351"/>
            <a:ext cx="8135937" cy="649287"/>
          </a:xfrm>
          <a:prstGeom prst="rect">
            <a:avLst/>
          </a:prstGeom>
          <a:solidFill>
            <a:srgbClr val="FFC2A3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250000"/>
              </a:lnSpc>
              <a:buClr>
                <a:srgbClr val="800000"/>
              </a:buClr>
              <a:buSzPts val="2400"/>
            </a:pPr>
            <a:r>
              <a:rPr lang="en-US" sz="2400" b="1">
                <a:solidFill>
                  <a:srgbClr val="8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MULTİPLE MYELOM-Evreleme</a:t>
            </a:r>
            <a:endParaRPr/>
          </a:p>
          <a:p>
            <a:endParaRPr sz="2400" b="1">
              <a:solidFill>
                <a:srgbClr val="8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612" name="Google Shape;612;p47"/>
          <p:cNvCxnSpPr/>
          <p:nvPr/>
        </p:nvCxnSpPr>
        <p:spPr>
          <a:xfrm>
            <a:off x="6959600" y="908051"/>
            <a:ext cx="0" cy="5761037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613" name="Google Shape;613;p47"/>
          <p:cNvCxnSpPr/>
          <p:nvPr/>
        </p:nvCxnSpPr>
        <p:spPr>
          <a:xfrm>
            <a:off x="2063751" y="1341437"/>
            <a:ext cx="8135937" cy="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614" name="Google Shape;614;p47"/>
          <p:cNvSpPr txBox="1"/>
          <p:nvPr/>
        </p:nvSpPr>
        <p:spPr>
          <a:xfrm>
            <a:off x="8038306" y="865982"/>
            <a:ext cx="252095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800000"/>
              </a:buClr>
              <a:buSzPts val="2800"/>
            </a:pPr>
            <a:r>
              <a:rPr lang="en-US" sz="2800" b="1" dirty="0">
                <a:solidFill>
                  <a:srgbClr val="800000"/>
                </a:solidFill>
                <a:latin typeface="Garamond"/>
                <a:ea typeface="Garamond"/>
                <a:cs typeface="Garamond"/>
                <a:sym typeface="Garamond"/>
              </a:rPr>
              <a:t>ISS</a:t>
            </a:r>
            <a:endParaRPr dirty="0"/>
          </a:p>
        </p:txBody>
      </p:sp>
      <p:cxnSp>
        <p:nvCxnSpPr>
          <p:cNvPr id="615" name="Google Shape;615;p47"/>
          <p:cNvCxnSpPr/>
          <p:nvPr/>
        </p:nvCxnSpPr>
        <p:spPr>
          <a:xfrm>
            <a:off x="2063751" y="3357562"/>
            <a:ext cx="8135937" cy="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616" name="Google Shape;616;p47"/>
          <p:cNvCxnSpPr/>
          <p:nvPr/>
        </p:nvCxnSpPr>
        <p:spPr>
          <a:xfrm>
            <a:off x="2063751" y="4005262"/>
            <a:ext cx="8135937" cy="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617" name="Google Shape;617;p47"/>
          <p:cNvSpPr txBox="1"/>
          <p:nvPr/>
        </p:nvSpPr>
        <p:spPr>
          <a:xfrm>
            <a:off x="7104063" y="1628775"/>
            <a:ext cx="2879725" cy="1192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6600"/>
              </a:buClr>
              <a:buSzPts val="1800"/>
            </a:pPr>
            <a:r>
              <a:rPr lang="en-US" b="1">
                <a:solidFill>
                  <a:srgbClr val="006600"/>
                </a:solidFill>
                <a:latin typeface="Garamond"/>
                <a:ea typeface="Garamond"/>
                <a:cs typeface="Garamond"/>
                <a:sym typeface="Garamond"/>
              </a:rPr>
              <a:t>B2 MG&lt;3,5mg/dl</a:t>
            </a:r>
            <a:endParaRPr/>
          </a:p>
          <a:p>
            <a:pPr>
              <a:spcBef>
                <a:spcPts val="900"/>
              </a:spcBef>
              <a:buClr>
                <a:srgbClr val="006600"/>
              </a:buClr>
              <a:buSzPts val="1800"/>
            </a:pPr>
            <a:r>
              <a:rPr lang="en-US" b="1">
                <a:solidFill>
                  <a:srgbClr val="006600"/>
                </a:solidFill>
                <a:latin typeface="Garamond"/>
                <a:ea typeface="Garamond"/>
                <a:cs typeface="Garamond"/>
                <a:sym typeface="Garamond"/>
              </a:rPr>
              <a:t>Albümin≥3,5g/dl</a:t>
            </a:r>
            <a:endParaRPr/>
          </a:p>
          <a:p>
            <a:pPr>
              <a:spcBef>
                <a:spcPts val="900"/>
              </a:spcBef>
              <a:buClr>
                <a:srgbClr val="006600"/>
              </a:buClr>
              <a:buSzPts val="1800"/>
            </a:pPr>
            <a:r>
              <a:rPr lang="en-US" b="1">
                <a:solidFill>
                  <a:srgbClr val="006600"/>
                </a:solidFill>
                <a:latin typeface="Garamond"/>
                <a:ea typeface="Garamond"/>
                <a:cs typeface="Garamond"/>
                <a:sym typeface="Garamond"/>
              </a:rPr>
              <a:t>                  </a:t>
            </a:r>
            <a:endParaRPr/>
          </a:p>
        </p:txBody>
      </p:sp>
      <p:sp>
        <p:nvSpPr>
          <p:cNvPr id="618" name="Google Shape;618;p47"/>
          <p:cNvSpPr txBox="1"/>
          <p:nvPr/>
        </p:nvSpPr>
        <p:spPr>
          <a:xfrm>
            <a:off x="7104063" y="4941887"/>
            <a:ext cx="2879725" cy="1192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6600"/>
              </a:buClr>
              <a:buSzPts val="1800"/>
            </a:pPr>
            <a:r>
              <a:rPr lang="en-US" b="1">
                <a:solidFill>
                  <a:srgbClr val="006600"/>
                </a:solidFill>
                <a:latin typeface="Garamond"/>
                <a:ea typeface="Garamond"/>
                <a:cs typeface="Garamond"/>
                <a:sym typeface="Garamond"/>
              </a:rPr>
              <a:t>B2 MG≥5,5mg/dl</a:t>
            </a:r>
            <a:endParaRPr/>
          </a:p>
          <a:p>
            <a:pPr>
              <a:spcBef>
                <a:spcPts val="900"/>
              </a:spcBef>
              <a:buClr>
                <a:srgbClr val="006600"/>
              </a:buClr>
              <a:buSzPts val="1800"/>
            </a:pPr>
            <a:r>
              <a:rPr lang="en-US" b="1">
                <a:solidFill>
                  <a:srgbClr val="006600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endParaRPr/>
          </a:p>
          <a:p>
            <a:pPr>
              <a:spcBef>
                <a:spcPts val="900"/>
              </a:spcBef>
              <a:buClr>
                <a:srgbClr val="006600"/>
              </a:buClr>
              <a:buSzPts val="1800"/>
            </a:pPr>
            <a:r>
              <a:rPr lang="en-US" b="1">
                <a:solidFill>
                  <a:srgbClr val="006600"/>
                </a:solidFill>
                <a:latin typeface="Garamond"/>
                <a:ea typeface="Garamond"/>
                <a:cs typeface="Garamond"/>
                <a:sym typeface="Garamond"/>
              </a:rPr>
              <a:t>                  </a:t>
            </a:r>
            <a:endParaRPr/>
          </a:p>
        </p:txBody>
      </p:sp>
      <p:sp>
        <p:nvSpPr>
          <p:cNvPr id="619" name="Google Shape;619;p47"/>
          <p:cNvSpPr txBox="1"/>
          <p:nvPr/>
        </p:nvSpPr>
        <p:spPr>
          <a:xfrm>
            <a:off x="7032626" y="3500437"/>
            <a:ext cx="3095625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6600"/>
              </a:buClr>
              <a:buSzPts val="1800"/>
            </a:pPr>
            <a:r>
              <a:rPr lang="en-US">
                <a:solidFill>
                  <a:srgbClr val="006600"/>
                </a:solidFill>
                <a:latin typeface="Garamond"/>
                <a:ea typeface="Garamond"/>
                <a:cs typeface="Garamond"/>
                <a:sym typeface="Garamond"/>
              </a:rPr>
              <a:t>Evre I ve III’e girmeyen</a:t>
            </a:r>
            <a:endParaRPr/>
          </a:p>
        </p:txBody>
      </p:sp>
      <p:pic>
        <p:nvPicPr>
          <p:cNvPr id="2" name="Resim 1" descr="metin, diyagram, çizgi, öykü gelişim çizgisi; kumpas; grafiğini çıkarma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AB260CDD-3EA8-CA32-B949-57F149B84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9145" y="908051"/>
            <a:ext cx="6177581" cy="54081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36" name="Rectangle 635">
            <a:extLst>
              <a:ext uri="{FF2B5EF4-FFF2-40B4-BE49-F238E27FC236}">
                <a16:creationId xmlns:a16="http://schemas.microsoft.com/office/drawing/2014/main" id="{A4E9F8B3-8282-4A93-BBF8-3342538A70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0" name="Google Shape;630;p49"/>
          <p:cNvSpPr txBox="1">
            <a:spLocks noGrp="1"/>
          </p:cNvSpPr>
          <p:nvPr>
            <p:ph type="title"/>
          </p:nvPr>
        </p:nvSpPr>
        <p:spPr>
          <a:xfrm>
            <a:off x="1429566" y="1045445"/>
            <a:ext cx="9238434" cy="857559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algn="l">
              <a:spcBef>
                <a:spcPct val="0"/>
              </a:spcBef>
              <a:buClr>
                <a:srgbClr val="0A47FF"/>
              </a:buClr>
              <a:buSzPts val="4400"/>
            </a:pPr>
            <a:r>
              <a:rPr lang="en-US">
                <a:sym typeface="Garamond"/>
              </a:rPr>
              <a:t>Myeloma Tedavi</a:t>
            </a:r>
            <a:endParaRPr lang="en-US"/>
          </a:p>
        </p:txBody>
      </p:sp>
      <p:cxnSp>
        <p:nvCxnSpPr>
          <p:cNvPr id="638" name="Straight Connector 637">
            <a:extLst>
              <a:ext uri="{FF2B5EF4-FFF2-40B4-BE49-F238E27FC236}">
                <a16:creationId xmlns:a16="http://schemas.microsoft.com/office/drawing/2014/main" id="{58EFA797-975B-41D8-BC96-56CDC2CFA3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2286000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1" name="Google Shape;631;p49"/>
          <p:cNvSpPr txBox="1">
            <a:spLocks noGrp="1"/>
          </p:cNvSpPr>
          <p:nvPr>
            <p:ph type="body" idx="1"/>
          </p:nvPr>
        </p:nvSpPr>
        <p:spPr>
          <a:xfrm>
            <a:off x="1429566" y="2729554"/>
            <a:ext cx="8476434" cy="3359621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>
              <a:lnSpc>
                <a:spcPct val="120000"/>
              </a:lnSpc>
              <a:buSzPct val="85000"/>
            </a:pPr>
            <a:r>
              <a:rPr lang="en-US" b="1"/>
              <a:t>Yakın zamanda hastalığın tedavisindeki gelişmeler ile hastaların sağkalım süresi dramatik şekilde uzamıştır. </a:t>
            </a:r>
          </a:p>
          <a:p>
            <a:pPr>
              <a:lnSpc>
                <a:spcPct val="120000"/>
              </a:lnSpc>
              <a:buSzPct val="85000"/>
            </a:pPr>
            <a:r>
              <a:rPr lang="en-US" b="1"/>
              <a:t>Yeni ajanlar toplam sağ kalım ve hastalıksız yaşam süresine olumlu katkı sağlamakla birlikte, hastalık nüksünü engelleyememektedir. </a:t>
            </a:r>
          </a:p>
          <a:p>
            <a:pPr>
              <a:lnSpc>
                <a:spcPct val="120000"/>
              </a:lnSpc>
              <a:buSzPct val="85000"/>
            </a:pPr>
            <a:r>
              <a:rPr lang="en-US" b="1">
                <a:highlight>
                  <a:srgbClr val="FFFF00"/>
                </a:highlight>
              </a:rPr>
              <a:t>Yeni tanı bir myelom hastasında hastanın tedavisi hastanın otolog kök hücre nakline uygun olup olmadığının tespiti ile başlar.</a:t>
            </a:r>
          </a:p>
          <a:p>
            <a:pPr>
              <a:lnSpc>
                <a:spcPct val="120000"/>
              </a:lnSpc>
              <a:buSzPct val="85000"/>
            </a:pPr>
            <a:endParaRPr lang="en-US"/>
          </a:p>
          <a:p>
            <a:pPr marL="342900" indent="-342900">
              <a:lnSpc>
                <a:spcPct val="120000"/>
              </a:lnSpc>
              <a:spcBef>
                <a:spcPts val="560"/>
              </a:spcBef>
              <a:buSzPct val="85000"/>
              <a:buNone/>
            </a:pPr>
            <a:endParaRPr lang="en-US">
              <a:sym typeface="Garamond"/>
            </a:endParaRPr>
          </a:p>
          <a:p>
            <a:pPr marL="342900" indent="-342900">
              <a:lnSpc>
                <a:spcPct val="120000"/>
              </a:lnSpc>
              <a:spcBef>
                <a:spcPts val="180"/>
              </a:spcBef>
              <a:buSzPct val="85000"/>
              <a:buNone/>
            </a:pPr>
            <a:r>
              <a:rPr lang="en-US">
                <a:sym typeface="Garamond"/>
              </a:rPr>
              <a:t>				   	</a:t>
            </a: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id="{EEBFA1EF-35D4-50E0-EDB1-ED8120FE64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502400" cy="685800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533DF0EE-6C43-66D8-8099-0AAE5A20D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6229" y="1119752"/>
            <a:ext cx="4618496" cy="461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897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50"/>
          <p:cNvSpPr txBox="1">
            <a:spLocks noGrp="1"/>
          </p:cNvSpPr>
          <p:nvPr>
            <p:ph type="body" idx="1"/>
          </p:nvPr>
        </p:nvSpPr>
        <p:spPr>
          <a:xfrm>
            <a:off x="380580" y="154459"/>
            <a:ext cx="11320657" cy="193383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dirty="0">
              <a:solidFill>
                <a:schemeClr val="bg1"/>
              </a:solidFill>
            </a:endParaRPr>
          </a:p>
          <a:p>
            <a:r>
              <a:rPr lang="tr-TR" b="1" i="1" dirty="0" err="1">
                <a:solidFill>
                  <a:schemeClr val="bg1"/>
                </a:solidFill>
                <a:highlight>
                  <a:srgbClr val="FFFF00"/>
                </a:highlight>
              </a:rPr>
              <a:t>Pomalidomid</a:t>
            </a:r>
            <a:r>
              <a:rPr lang="tr-TR" b="1" i="1" dirty="0">
                <a:solidFill>
                  <a:schemeClr val="bg1"/>
                </a:solidFill>
                <a:highlight>
                  <a:srgbClr val="FFFF00"/>
                </a:highlight>
              </a:rPr>
              <a:t>: </a:t>
            </a:r>
            <a:r>
              <a:rPr lang="tr-TR" dirty="0">
                <a:solidFill>
                  <a:schemeClr val="bg1"/>
                </a:solidFill>
              </a:rPr>
              <a:t>Yapısal olarak </a:t>
            </a:r>
            <a:r>
              <a:rPr lang="tr-TR" dirty="0" err="1">
                <a:solidFill>
                  <a:schemeClr val="bg1"/>
                </a:solidFill>
              </a:rPr>
              <a:t>talidomide</a:t>
            </a:r>
            <a:r>
              <a:rPr lang="tr-TR" dirty="0">
                <a:solidFill>
                  <a:schemeClr val="bg1"/>
                </a:solidFill>
              </a:rPr>
              <a:t> benzeyen fakat daha </a:t>
            </a:r>
            <a:r>
              <a:rPr lang="tr-TR" dirty="0" err="1">
                <a:solidFill>
                  <a:schemeClr val="bg1"/>
                </a:solidFill>
              </a:rPr>
              <a:t>güçlu</a:t>
            </a:r>
            <a:r>
              <a:rPr lang="tr-TR" dirty="0">
                <a:solidFill>
                  <a:schemeClr val="bg1"/>
                </a:solidFill>
              </a:rPr>
              <a:t>̈ bir İMİD grubu ajandır. Grubun </a:t>
            </a:r>
            <a:r>
              <a:rPr lang="tr-TR" dirty="0" err="1">
                <a:solidFill>
                  <a:schemeClr val="bg1"/>
                </a:solidFill>
              </a:rPr>
              <a:t>diğer</a:t>
            </a:r>
            <a:r>
              <a:rPr lang="tr-TR" dirty="0">
                <a:solidFill>
                  <a:schemeClr val="bg1"/>
                </a:solidFill>
              </a:rPr>
              <a:t> </a:t>
            </a:r>
            <a:r>
              <a:rPr lang="tr-TR" dirty="0" err="1">
                <a:solidFill>
                  <a:schemeClr val="bg1"/>
                </a:solidFill>
              </a:rPr>
              <a:t>üyeleri</a:t>
            </a:r>
            <a:r>
              <a:rPr lang="tr-TR" dirty="0">
                <a:solidFill>
                  <a:schemeClr val="bg1"/>
                </a:solidFill>
              </a:rPr>
              <a:t> </a:t>
            </a:r>
            <a:r>
              <a:rPr lang="tr-TR" dirty="0" err="1">
                <a:solidFill>
                  <a:schemeClr val="bg1"/>
                </a:solidFill>
              </a:rPr>
              <a:t>lenalidomid</a:t>
            </a:r>
            <a:r>
              <a:rPr lang="tr-TR" dirty="0">
                <a:solidFill>
                  <a:schemeClr val="bg1"/>
                </a:solidFill>
              </a:rPr>
              <a:t> ve </a:t>
            </a:r>
            <a:r>
              <a:rPr lang="tr-TR" dirty="0" err="1">
                <a:solidFill>
                  <a:schemeClr val="bg1"/>
                </a:solidFill>
              </a:rPr>
              <a:t>talidomide</a:t>
            </a:r>
            <a:r>
              <a:rPr lang="tr-TR" dirty="0">
                <a:solidFill>
                  <a:schemeClr val="bg1"/>
                </a:solidFill>
              </a:rPr>
              <a:t> </a:t>
            </a:r>
            <a:r>
              <a:rPr lang="tr-TR" dirty="0" err="1">
                <a:solidFill>
                  <a:schemeClr val="bg1"/>
                </a:solidFill>
              </a:rPr>
              <a:t>dirençli</a:t>
            </a:r>
            <a:r>
              <a:rPr lang="tr-TR" dirty="0">
                <a:solidFill>
                  <a:schemeClr val="bg1"/>
                </a:solidFill>
              </a:rPr>
              <a:t> hastalarda da etkisi </a:t>
            </a:r>
            <a:r>
              <a:rPr lang="tr-TR" dirty="0" err="1">
                <a:solidFill>
                  <a:schemeClr val="bg1"/>
                </a:solidFill>
              </a:rPr>
              <a:t>gösterilmiştir</a:t>
            </a:r>
            <a:r>
              <a:rPr lang="tr-TR" dirty="0">
                <a:solidFill>
                  <a:schemeClr val="bg1"/>
                </a:solidFill>
              </a:rPr>
              <a:t> . </a:t>
            </a:r>
          </a:p>
          <a:p>
            <a:r>
              <a:rPr lang="tr-TR" dirty="0">
                <a:solidFill>
                  <a:schemeClr val="bg1"/>
                </a:solidFill>
              </a:rPr>
              <a:t>Plazma </a:t>
            </a:r>
            <a:r>
              <a:rPr lang="tr-TR" dirty="0" err="1">
                <a:solidFill>
                  <a:schemeClr val="bg1"/>
                </a:solidFill>
              </a:rPr>
              <a:t>hücreleri</a:t>
            </a:r>
            <a:r>
              <a:rPr lang="tr-TR" dirty="0">
                <a:solidFill>
                  <a:schemeClr val="bg1"/>
                </a:solidFill>
              </a:rPr>
              <a:t> </a:t>
            </a:r>
            <a:r>
              <a:rPr lang="tr-TR" dirty="0" err="1">
                <a:solidFill>
                  <a:schemeClr val="bg1"/>
                </a:solidFill>
              </a:rPr>
              <a:t>üzerine</a:t>
            </a:r>
            <a:r>
              <a:rPr lang="tr-TR" dirty="0">
                <a:solidFill>
                  <a:schemeClr val="bg1"/>
                </a:solidFill>
              </a:rPr>
              <a:t> </a:t>
            </a:r>
            <a:r>
              <a:rPr lang="tr-TR" dirty="0" err="1">
                <a:solidFill>
                  <a:schemeClr val="bg1"/>
                </a:solidFill>
              </a:rPr>
              <a:t>immunmodulatör</a:t>
            </a:r>
            <a:r>
              <a:rPr lang="tr-TR" dirty="0">
                <a:solidFill>
                  <a:schemeClr val="bg1"/>
                </a:solidFill>
              </a:rPr>
              <a:t> etkisini anti-</a:t>
            </a:r>
            <a:r>
              <a:rPr lang="tr-TR" dirty="0" err="1">
                <a:solidFill>
                  <a:schemeClr val="bg1"/>
                </a:solidFill>
              </a:rPr>
              <a:t>proliferatif</a:t>
            </a:r>
            <a:r>
              <a:rPr lang="tr-TR" dirty="0">
                <a:solidFill>
                  <a:schemeClr val="bg1"/>
                </a:solidFill>
              </a:rPr>
              <a:t> ve </a:t>
            </a:r>
            <a:r>
              <a:rPr lang="tr-TR" dirty="0" err="1">
                <a:solidFill>
                  <a:schemeClr val="bg1"/>
                </a:solidFill>
              </a:rPr>
              <a:t>pro-apoptotik</a:t>
            </a:r>
            <a:r>
              <a:rPr lang="tr-TR" dirty="0">
                <a:solidFill>
                  <a:schemeClr val="bg1"/>
                </a:solidFill>
              </a:rPr>
              <a:t> </a:t>
            </a:r>
            <a:r>
              <a:rPr lang="tr-TR" dirty="0" err="1">
                <a:solidFill>
                  <a:schemeClr val="bg1"/>
                </a:solidFill>
              </a:rPr>
              <a:t>düzenlemeler</a:t>
            </a:r>
            <a:r>
              <a:rPr lang="tr-TR" dirty="0">
                <a:solidFill>
                  <a:schemeClr val="bg1"/>
                </a:solidFill>
              </a:rPr>
              <a:t> yaparak </a:t>
            </a:r>
            <a:r>
              <a:rPr lang="tr-TR" dirty="0" err="1">
                <a:solidFill>
                  <a:schemeClr val="bg1"/>
                </a:solidFill>
              </a:rPr>
              <a:t>gösterir</a:t>
            </a:r>
            <a:r>
              <a:rPr lang="tr-TR" dirty="0">
                <a:solidFill>
                  <a:schemeClr val="bg1"/>
                </a:solidFill>
              </a:rPr>
              <a:t>. T ve </a:t>
            </a:r>
            <a:r>
              <a:rPr lang="tr-TR" dirty="0" err="1">
                <a:solidFill>
                  <a:schemeClr val="bg1"/>
                </a:solidFill>
              </a:rPr>
              <a:t>doğal</a:t>
            </a:r>
            <a:r>
              <a:rPr lang="tr-TR" dirty="0">
                <a:solidFill>
                  <a:schemeClr val="bg1"/>
                </a:solidFill>
              </a:rPr>
              <a:t> </a:t>
            </a:r>
            <a:r>
              <a:rPr lang="tr-TR" dirty="0" err="1">
                <a:solidFill>
                  <a:schemeClr val="bg1"/>
                </a:solidFill>
              </a:rPr>
              <a:t>öldürücu</a:t>
            </a:r>
            <a:r>
              <a:rPr lang="tr-TR" dirty="0">
                <a:solidFill>
                  <a:schemeClr val="bg1"/>
                </a:solidFill>
              </a:rPr>
              <a:t>̈ (NK) </a:t>
            </a:r>
            <a:r>
              <a:rPr lang="tr-TR" dirty="0" err="1">
                <a:solidFill>
                  <a:schemeClr val="bg1"/>
                </a:solidFill>
              </a:rPr>
              <a:t>hücrelerini</a:t>
            </a:r>
            <a:r>
              <a:rPr lang="tr-TR" dirty="0">
                <a:solidFill>
                  <a:schemeClr val="bg1"/>
                </a:solidFill>
              </a:rPr>
              <a:t> aktive ederken, </a:t>
            </a:r>
            <a:r>
              <a:rPr lang="tr-TR" dirty="0" err="1">
                <a:solidFill>
                  <a:schemeClr val="bg1"/>
                </a:solidFill>
              </a:rPr>
              <a:t>regulatuvar</a:t>
            </a:r>
            <a:r>
              <a:rPr lang="tr-TR" dirty="0">
                <a:solidFill>
                  <a:schemeClr val="bg1"/>
                </a:solidFill>
              </a:rPr>
              <a:t> T </a:t>
            </a:r>
            <a:r>
              <a:rPr lang="tr-TR" dirty="0" err="1">
                <a:solidFill>
                  <a:schemeClr val="bg1"/>
                </a:solidFill>
              </a:rPr>
              <a:t>hücrelerini</a:t>
            </a:r>
            <a:r>
              <a:rPr lang="tr-TR" dirty="0">
                <a:solidFill>
                  <a:schemeClr val="bg1"/>
                </a:solidFill>
              </a:rPr>
              <a:t> baskılamaktadır. </a:t>
            </a:r>
            <a:endParaRPr lang="tr-TR" sz="20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100000"/>
              </a:lnSpc>
              <a:spcBef>
                <a:spcPts val="560"/>
              </a:spcBef>
              <a:buSzPts val="1960"/>
              <a:buNone/>
            </a:pPr>
            <a:r>
              <a:rPr lang="tr-TR" sz="2800" b="1" i="1" dirty="0" err="1">
                <a:solidFill>
                  <a:schemeClr val="bg1"/>
                </a:solidFill>
                <a:highlight>
                  <a:srgbClr val="FFFF00"/>
                </a:highlight>
              </a:rPr>
              <a:t>Karfilzomib</a:t>
            </a:r>
            <a:r>
              <a:rPr lang="tr-TR" sz="2800" b="1" i="1" dirty="0">
                <a:solidFill>
                  <a:schemeClr val="bg1"/>
                </a:solidFill>
                <a:highlight>
                  <a:srgbClr val="FFFF00"/>
                </a:highlight>
              </a:rPr>
              <a:t>: </a:t>
            </a:r>
            <a:r>
              <a:rPr lang="tr-TR" sz="2800" dirty="0">
                <a:solidFill>
                  <a:schemeClr val="bg1"/>
                </a:solidFill>
              </a:rPr>
              <a:t>Daha </a:t>
            </a:r>
            <a:r>
              <a:rPr lang="tr-TR" sz="2800" dirty="0" err="1">
                <a:solidFill>
                  <a:schemeClr val="bg1"/>
                </a:solidFill>
              </a:rPr>
              <a:t>güçlu</a:t>
            </a:r>
            <a:r>
              <a:rPr lang="tr-TR" sz="2800" dirty="0">
                <a:solidFill>
                  <a:schemeClr val="bg1"/>
                </a:solidFill>
              </a:rPr>
              <a:t>̈ bir </a:t>
            </a:r>
            <a:r>
              <a:rPr lang="tr-TR" sz="2800" dirty="0" err="1">
                <a:solidFill>
                  <a:schemeClr val="bg1"/>
                </a:solidFill>
              </a:rPr>
              <a:t>proteozom</a:t>
            </a:r>
            <a:r>
              <a:rPr lang="tr-TR" sz="2800" dirty="0">
                <a:solidFill>
                  <a:schemeClr val="bg1"/>
                </a:solidFill>
              </a:rPr>
              <a:t> </a:t>
            </a:r>
            <a:r>
              <a:rPr lang="tr-TR" sz="2800" dirty="0" err="1">
                <a:solidFill>
                  <a:schemeClr val="bg1"/>
                </a:solidFill>
              </a:rPr>
              <a:t>inhibitörüdür</a:t>
            </a:r>
            <a:r>
              <a:rPr lang="tr-TR" sz="2800" dirty="0">
                <a:solidFill>
                  <a:schemeClr val="bg1"/>
                </a:solidFill>
              </a:rPr>
              <a:t>. Geri dönüşümsüz </a:t>
            </a:r>
            <a:r>
              <a:rPr lang="tr-TR" sz="2800" dirty="0" err="1">
                <a:solidFill>
                  <a:schemeClr val="bg1"/>
                </a:solidFill>
              </a:rPr>
              <a:t>ubiquitin-proteozom</a:t>
            </a:r>
            <a:r>
              <a:rPr lang="tr-TR" sz="2800" dirty="0">
                <a:solidFill>
                  <a:schemeClr val="bg1"/>
                </a:solidFill>
              </a:rPr>
              <a:t> </a:t>
            </a:r>
            <a:r>
              <a:rPr lang="tr-TR" sz="2800" dirty="0" err="1">
                <a:solidFill>
                  <a:schemeClr val="bg1"/>
                </a:solidFill>
              </a:rPr>
              <a:t>inhibisyonu</a:t>
            </a:r>
            <a:r>
              <a:rPr lang="tr-TR" sz="2800" dirty="0">
                <a:solidFill>
                  <a:schemeClr val="bg1"/>
                </a:solidFill>
              </a:rPr>
              <a:t> yaparak etkili olmaktadır. </a:t>
            </a:r>
            <a:endParaRPr lang="tr-TR" sz="40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100000"/>
              </a:lnSpc>
              <a:spcBef>
                <a:spcPts val="560"/>
              </a:spcBef>
              <a:buSzPts val="1960"/>
              <a:buNone/>
            </a:pPr>
            <a:endParaRPr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indent="-218440">
              <a:spcBef>
                <a:spcPts val="560"/>
              </a:spcBef>
              <a:buSzPts val="1960"/>
              <a:buNone/>
            </a:pPr>
            <a:endParaRPr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B5DF6091-57C6-BE44-A451-C504AB09EBD5}"/>
              </a:ext>
            </a:extLst>
          </p:cNvPr>
          <p:cNvSpPr txBox="1"/>
          <p:nvPr/>
        </p:nvSpPr>
        <p:spPr>
          <a:xfrm>
            <a:off x="380580" y="3105834"/>
            <a:ext cx="109017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800" b="1" dirty="0" err="1">
                <a:solidFill>
                  <a:schemeClr val="bg1"/>
                </a:solidFill>
                <a:effectLst/>
                <a:highlight>
                  <a:srgbClr val="FFFF00"/>
                </a:highlight>
                <a:latin typeface="MinionPro"/>
              </a:rPr>
              <a:t>İksazomib</a:t>
            </a:r>
            <a:r>
              <a:rPr lang="tr-TR" sz="1800" b="1" dirty="0">
                <a:solidFill>
                  <a:schemeClr val="bg1"/>
                </a:solidFill>
                <a:effectLst/>
                <a:highlight>
                  <a:srgbClr val="FFFF00"/>
                </a:highlight>
                <a:latin typeface="MinionPro"/>
              </a:rPr>
              <a:t>: </a:t>
            </a:r>
            <a:r>
              <a:rPr lang="tr-TR" sz="1800" dirty="0">
                <a:solidFill>
                  <a:schemeClr val="bg1"/>
                </a:solidFill>
                <a:effectLst/>
                <a:latin typeface="MinionPro"/>
              </a:rPr>
              <a:t>2015 yılında FDA onayı alan hem yeni tanı hem de </a:t>
            </a:r>
            <a:r>
              <a:rPr lang="tr-TR" sz="1800" dirty="0" err="1">
                <a:solidFill>
                  <a:schemeClr val="bg1"/>
                </a:solidFill>
                <a:effectLst/>
                <a:latin typeface="MinionPro"/>
              </a:rPr>
              <a:t>relaps</a:t>
            </a:r>
            <a:r>
              <a:rPr lang="tr-TR" sz="1800" dirty="0">
                <a:solidFill>
                  <a:schemeClr val="bg1"/>
                </a:solidFill>
                <a:effectLst/>
                <a:latin typeface="MinionPro"/>
              </a:rPr>
              <a:t> vakalarda kullanılabilen ilk oral </a:t>
            </a:r>
            <a:r>
              <a:rPr lang="tr-TR" sz="1800" dirty="0" err="1">
                <a:solidFill>
                  <a:schemeClr val="bg1"/>
                </a:solidFill>
                <a:effectLst/>
                <a:latin typeface="MinionPro"/>
              </a:rPr>
              <a:t>proteozom</a:t>
            </a:r>
            <a:r>
              <a:rPr lang="tr-TR" sz="1800" dirty="0">
                <a:solidFill>
                  <a:schemeClr val="bg1"/>
                </a:solidFill>
                <a:effectLst/>
                <a:latin typeface="MinionPro"/>
              </a:rPr>
              <a:t> </a:t>
            </a:r>
            <a:r>
              <a:rPr lang="tr-TR" sz="1800" dirty="0" err="1">
                <a:solidFill>
                  <a:schemeClr val="bg1"/>
                </a:solidFill>
                <a:effectLst/>
                <a:latin typeface="MinionPro"/>
              </a:rPr>
              <a:t>inhibitörüdür</a:t>
            </a:r>
            <a:r>
              <a:rPr lang="tr-TR" sz="1800" dirty="0">
                <a:solidFill>
                  <a:schemeClr val="bg1"/>
                </a:solidFill>
                <a:effectLst/>
                <a:latin typeface="MinionPro"/>
              </a:rPr>
              <a:t>. </a:t>
            </a:r>
            <a:endParaRPr lang="tr-TR" dirty="0">
              <a:solidFill>
                <a:schemeClr val="bg1"/>
              </a:solidFill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4BA42EBE-B998-5C44-A54F-79868DD1BE9A}"/>
              </a:ext>
            </a:extLst>
          </p:cNvPr>
          <p:cNvSpPr txBox="1"/>
          <p:nvPr/>
        </p:nvSpPr>
        <p:spPr>
          <a:xfrm>
            <a:off x="380581" y="3959645"/>
            <a:ext cx="1090174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800" b="1" i="1" dirty="0" err="1">
                <a:solidFill>
                  <a:schemeClr val="bg1"/>
                </a:solidFill>
                <a:effectLst/>
                <a:highlight>
                  <a:srgbClr val="FFFF00"/>
                </a:highlight>
                <a:latin typeface="MinionPro"/>
              </a:rPr>
              <a:t>Daratumumab</a:t>
            </a:r>
            <a:r>
              <a:rPr lang="tr-TR" sz="1800" b="1" i="1" dirty="0">
                <a:solidFill>
                  <a:schemeClr val="bg1"/>
                </a:solidFill>
                <a:effectLst/>
                <a:latin typeface="MinionPro"/>
              </a:rPr>
              <a:t>: </a:t>
            </a:r>
            <a:r>
              <a:rPr lang="tr-TR" sz="1800" dirty="0" err="1">
                <a:solidFill>
                  <a:schemeClr val="bg1"/>
                </a:solidFill>
                <a:effectLst/>
                <a:latin typeface="MinionPro"/>
              </a:rPr>
              <a:t>Malign</a:t>
            </a:r>
            <a:r>
              <a:rPr lang="tr-TR" sz="1800" dirty="0">
                <a:solidFill>
                  <a:schemeClr val="bg1"/>
                </a:solidFill>
                <a:effectLst/>
                <a:latin typeface="MinionPro"/>
              </a:rPr>
              <a:t> plazma </a:t>
            </a:r>
            <a:r>
              <a:rPr lang="tr-TR" sz="1800" dirty="0" err="1">
                <a:solidFill>
                  <a:schemeClr val="bg1"/>
                </a:solidFill>
                <a:effectLst/>
                <a:latin typeface="MinionPro"/>
              </a:rPr>
              <a:t>hücreleri</a:t>
            </a:r>
            <a:r>
              <a:rPr lang="tr-TR" sz="1800" dirty="0">
                <a:solidFill>
                  <a:schemeClr val="bg1"/>
                </a:solidFill>
                <a:effectLst/>
                <a:latin typeface="MinionPro"/>
              </a:rPr>
              <a:t> tarafından ifade edilen CD38 antijenine </a:t>
            </a:r>
            <a:r>
              <a:rPr lang="tr-TR" sz="1800" dirty="0" err="1">
                <a:solidFill>
                  <a:schemeClr val="bg1"/>
                </a:solidFill>
                <a:effectLst/>
                <a:latin typeface="MinionPro"/>
              </a:rPr>
              <a:t>karşı</a:t>
            </a:r>
            <a:r>
              <a:rPr lang="tr-TR" sz="1800" dirty="0">
                <a:solidFill>
                  <a:schemeClr val="bg1"/>
                </a:solidFill>
                <a:effectLst/>
                <a:latin typeface="MinionPro"/>
              </a:rPr>
              <a:t> </a:t>
            </a:r>
            <a:r>
              <a:rPr lang="tr-TR" sz="1800" dirty="0" err="1">
                <a:solidFill>
                  <a:schemeClr val="bg1"/>
                </a:solidFill>
                <a:effectLst/>
                <a:latin typeface="MinionPro"/>
              </a:rPr>
              <a:t>geliştirilmis</a:t>
            </a:r>
            <a:r>
              <a:rPr lang="tr-TR" sz="1800" dirty="0">
                <a:solidFill>
                  <a:schemeClr val="bg1"/>
                </a:solidFill>
                <a:effectLst/>
                <a:latin typeface="MinionPro"/>
              </a:rPr>
              <a:t>̧ </a:t>
            </a:r>
            <a:r>
              <a:rPr lang="tr-TR" sz="1800" dirty="0" err="1">
                <a:solidFill>
                  <a:schemeClr val="bg1"/>
                </a:solidFill>
                <a:effectLst/>
                <a:latin typeface="MinionPro"/>
              </a:rPr>
              <a:t>monoklonal</a:t>
            </a:r>
            <a:r>
              <a:rPr lang="tr-TR" sz="1800" dirty="0">
                <a:solidFill>
                  <a:schemeClr val="bg1"/>
                </a:solidFill>
                <a:effectLst/>
                <a:latin typeface="MinionPro"/>
              </a:rPr>
              <a:t> antikordur. </a:t>
            </a:r>
            <a:r>
              <a:rPr lang="tr-TR" sz="1800" dirty="0" err="1">
                <a:solidFill>
                  <a:schemeClr val="bg1"/>
                </a:solidFill>
                <a:effectLst/>
                <a:latin typeface="MinionPro"/>
              </a:rPr>
              <a:t>Myelom</a:t>
            </a:r>
            <a:r>
              <a:rPr lang="tr-TR" sz="1800" dirty="0">
                <a:solidFill>
                  <a:schemeClr val="bg1"/>
                </a:solidFill>
                <a:effectLst/>
                <a:latin typeface="MinionPro"/>
              </a:rPr>
              <a:t> </a:t>
            </a:r>
            <a:r>
              <a:rPr lang="tr-TR" sz="1800" dirty="0" err="1">
                <a:solidFill>
                  <a:schemeClr val="bg1"/>
                </a:solidFill>
                <a:effectLst/>
                <a:latin typeface="MinionPro"/>
              </a:rPr>
              <a:t>hücreleri</a:t>
            </a:r>
            <a:r>
              <a:rPr lang="tr-TR" sz="1800" dirty="0">
                <a:solidFill>
                  <a:schemeClr val="bg1"/>
                </a:solidFill>
                <a:effectLst/>
                <a:latin typeface="MinionPro"/>
              </a:rPr>
              <a:t> </a:t>
            </a:r>
            <a:r>
              <a:rPr lang="tr-TR" sz="1800" dirty="0" err="1">
                <a:solidFill>
                  <a:schemeClr val="bg1"/>
                </a:solidFill>
                <a:effectLst/>
                <a:latin typeface="MinionPro"/>
              </a:rPr>
              <a:t>üzerinde</a:t>
            </a:r>
            <a:r>
              <a:rPr lang="tr-TR" sz="1800" dirty="0">
                <a:solidFill>
                  <a:schemeClr val="bg1"/>
                </a:solidFill>
                <a:effectLst/>
                <a:latin typeface="MinionPro"/>
              </a:rPr>
              <a:t> antikor </a:t>
            </a:r>
            <a:r>
              <a:rPr lang="tr-TR" sz="1800" dirty="0" err="1">
                <a:solidFill>
                  <a:schemeClr val="bg1"/>
                </a:solidFill>
                <a:effectLst/>
                <a:latin typeface="MinionPro"/>
              </a:rPr>
              <a:t>bağımlı</a:t>
            </a:r>
            <a:r>
              <a:rPr lang="tr-TR" sz="1800" dirty="0">
                <a:solidFill>
                  <a:schemeClr val="bg1"/>
                </a:solidFill>
                <a:effectLst/>
                <a:latin typeface="MinionPro"/>
              </a:rPr>
              <a:t> </a:t>
            </a:r>
            <a:r>
              <a:rPr lang="tr-TR" sz="1800" dirty="0" err="1">
                <a:solidFill>
                  <a:schemeClr val="bg1"/>
                </a:solidFill>
                <a:effectLst/>
                <a:latin typeface="MinionPro"/>
              </a:rPr>
              <a:t>sitotoksisite</a:t>
            </a:r>
            <a:r>
              <a:rPr lang="tr-TR" sz="1800" dirty="0">
                <a:solidFill>
                  <a:schemeClr val="bg1"/>
                </a:solidFill>
                <a:effectLst/>
                <a:latin typeface="MinionPro"/>
              </a:rPr>
              <a:t>, </a:t>
            </a:r>
            <a:r>
              <a:rPr lang="tr-TR" sz="1800" dirty="0" err="1">
                <a:solidFill>
                  <a:schemeClr val="bg1"/>
                </a:solidFill>
                <a:effectLst/>
                <a:latin typeface="MinionPro"/>
              </a:rPr>
              <a:t>kompleman</a:t>
            </a:r>
            <a:r>
              <a:rPr lang="tr-TR" sz="1800" dirty="0">
                <a:solidFill>
                  <a:schemeClr val="bg1"/>
                </a:solidFill>
                <a:effectLst/>
                <a:latin typeface="MinionPro"/>
              </a:rPr>
              <a:t> </a:t>
            </a:r>
            <a:r>
              <a:rPr lang="tr-TR" sz="1800" dirty="0" err="1">
                <a:solidFill>
                  <a:schemeClr val="bg1"/>
                </a:solidFill>
                <a:effectLst/>
                <a:latin typeface="MinionPro"/>
              </a:rPr>
              <a:t>bağımlı</a:t>
            </a:r>
            <a:r>
              <a:rPr lang="tr-TR" sz="1800" dirty="0">
                <a:solidFill>
                  <a:schemeClr val="bg1"/>
                </a:solidFill>
                <a:effectLst/>
                <a:latin typeface="MinionPro"/>
              </a:rPr>
              <a:t> </a:t>
            </a:r>
            <a:r>
              <a:rPr lang="tr-TR" sz="1800" dirty="0" err="1">
                <a:solidFill>
                  <a:schemeClr val="bg1"/>
                </a:solidFill>
                <a:effectLst/>
                <a:latin typeface="MinionPro"/>
              </a:rPr>
              <a:t>sitotoksisite</a:t>
            </a:r>
            <a:r>
              <a:rPr lang="tr-TR" sz="1800" dirty="0">
                <a:solidFill>
                  <a:schemeClr val="bg1"/>
                </a:solidFill>
                <a:effectLst/>
                <a:latin typeface="MinionPro"/>
              </a:rPr>
              <a:t> ve CD38 enzim aktivitesini etkileyerek </a:t>
            </a:r>
            <a:r>
              <a:rPr lang="tr-TR" sz="1800" dirty="0" err="1">
                <a:solidFill>
                  <a:schemeClr val="bg1"/>
                </a:solidFill>
                <a:effectLst/>
                <a:latin typeface="MinionPro"/>
              </a:rPr>
              <a:t>hücre</a:t>
            </a:r>
            <a:r>
              <a:rPr lang="tr-TR" sz="1800" dirty="0">
                <a:solidFill>
                  <a:schemeClr val="bg1"/>
                </a:solidFill>
                <a:effectLst/>
                <a:latin typeface="MinionPro"/>
              </a:rPr>
              <a:t> </a:t>
            </a:r>
            <a:r>
              <a:rPr lang="tr-TR" sz="1800" dirty="0" err="1">
                <a:solidFill>
                  <a:schemeClr val="bg1"/>
                </a:solidFill>
                <a:effectLst/>
                <a:latin typeface="MinionPro"/>
              </a:rPr>
              <a:t>ölümüne</a:t>
            </a:r>
            <a:r>
              <a:rPr lang="tr-TR" sz="1800" dirty="0">
                <a:solidFill>
                  <a:schemeClr val="bg1"/>
                </a:solidFill>
                <a:effectLst/>
                <a:latin typeface="MinionPro"/>
              </a:rPr>
              <a:t> neden olmaktadır . </a:t>
            </a:r>
            <a:endParaRPr lang="tr-TR" dirty="0">
              <a:solidFill>
                <a:schemeClr val="bg1"/>
              </a:solidFill>
            </a:endParaRP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628F02BB-43EE-4545-93E3-D54FE1924FCD}"/>
              </a:ext>
            </a:extLst>
          </p:cNvPr>
          <p:cNvSpPr txBox="1"/>
          <p:nvPr/>
        </p:nvSpPr>
        <p:spPr>
          <a:xfrm>
            <a:off x="478825" y="4949215"/>
            <a:ext cx="109017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800" b="1" i="1" dirty="0" err="1">
                <a:solidFill>
                  <a:schemeClr val="bg1"/>
                </a:solidFill>
                <a:effectLst/>
                <a:highlight>
                  <a:srgbClr val="FFFF00"/>
                </a:highlight>
                <a:latin typeface="MinionPro"/>
              </a:rPr>
              <a:t>Elotuzumab</a:t>
            </a:r>
            <a:r>
              <a:rPr lang="tr-TR" sz="1800" b="1" i="1" dirty="0">
                <a:solidFill>
                  <a:schemeClr val="bg1"/>
                </a:solidFill>
                <a:effectLst/>
                <a:highlight>
                  <a:srgbClr val="FFFF00"/>
                </a:highlight>
                <a:latin typeface="MinionPro"/>
              </a:rPr>
              <a:t>: </a:t>
            </a:r>
            <a:r>
              <a:rPr lang="tr-TR" sz="1800" dirty="0" err="1">
                <a:solidFill>
                  <a:schemeClr val="bg1"/>
                </a:solidFill>
                <a:effectLst/>
                <a:latin typeface="MinionPro"/>
              </a:rPr>
              <a:t>Başlıca</a:t>
            </a:r>
            <a:r>
              <a:rPr lang="tr-TR" sz="1800" dirty="0">
                <a:solidFill>
                  <a:schemeClr val="bg1"/>
                </a:solidFill>
                <a:effectLst/>
                <a:latin typeface="MinionPro"/>
              </a:rPr>
              <a:t> </a:t>
            </a:r>
            <a:r>
              <a:rPr lang="tr-TR" sz="1800" dirty="0" err="1">
                <a:solidFill>
                  <a:schemeClr val="bg1"/>
                </a:solidFill>
                <a:effectLst/>
                <a:latin typeface="MinionPro"/>
              </a:rPr>
              <a:t>myelom</a:t>
            </a:r>
            <a:r>
              <a:rPr lang="tr-TR" sz="1800" dirty="0">
                <a:solidFill>
                  <a:schemeClr val="bg1"/>
                </a:solidFill>
                <a:effectLst/>
                <a:latin typeface="MinionPro"/>
              </a:rPr>
              <a:t> </a:t>
            </a:r>
            <a:r>
              <a:rPr lang="tr-TR" sz="1800" dirty="0" err="1">
                <a:solidFill>
                  <a:schemeClr val="bg1"/>
                </a:solidFill>
                <a:effectLst/>
                <a:latin typeface="MinionPro"/>
              </a:rPr>
              <a:t>hücreleri</a:t>
            </a:r>
            <a:r>
              <a:rPr lang="tr-TR" sz="1800" dirty="0">
                <a:solidFill>
                  <a:schemeClr val="bg1"/>
                </a:solidFill>
                <a:effectLst/>
                <a:latin typeface="MinionPro"/>
              </a:rPr>
              <a:t>, daha az oranda da NK </a:t>
            </a:r>
            <a:r>
              <a:rPr lang="tr-TR" sz="1800" dirty="0" err="1">
                <a:solidFill>
                  <a:schemeClr val="bg1"/>
                </a:solidFill>
                <a:effectLst/>
                <a:latin typeface="MinionPro"/>
              </a:rPr>
              <a:t>hücreleri</a:t>
            </a:r>
            <a:r>
              <a:rPr lang="tr-TR" sz="1800" dirty="0">
                <a:solidFill>
                  <a:schemeClr val="bg1"/>
                </a:solidFill>
                <a:effectLst/>
                <a:latin typeface="MinionPro"/>
              </a:rPr>
              <a:t> </a:t>
            </a:r>
            <a:r>
              <a:rPr lang="tr-TR" sz="1800" dirty="0" err="1">
                <a:solidFill>
                  <a:schemeClr val="bg1"/>
                </a:solidFill>
                <a:effectLst/>
                <a:latin typeface="MinionPro"/>
              </a:rPr>
              <a:t>üzerinde</a:t>
            </a:r>
            <a:r>
              <a:rPr lang="tr-TR" sz="1800" dirty="0">
                <a:solidFill>
                  <a:schemeClr val="bg1"/>
                </a:solidFill>
                <a:effectLst/>
                <a:latin typeface="MinionPro"/>
              </a:rPr>
              <a:t> ifade edilen SLAMF7 (</a:t>
            </a:r>
            <a:r>
              <a:rPr lang="tr-TR" sz="1800" dirty="0" err="1">
                <a:solidFill>
                  <a:schemeClr val="bg1"/>
                </a:solidFill>
                <a:effectLst/>
                <a:latin typeface="MinionPro"/>
              </a:rPr>
              <a:t>Signaling</a:t>
            </a:r>
            <a:r>
              <a:rPr lang="tr-TR" sz="1800" dirty="0">
                <a:solidFill>
                  <a:schemeClr val="bg1"/>
                </a:solidFill>
                <a:effectLst/>
                <a:latin typeface="MinionPro"/>
              </a:rPr>
              <a:t> </a:t>
            </a:r>
            <a:r>
              <a:rPr lang="tr-TR" sz="1800" dirty="0" err="1">
                <a:solidFill>
                  <a:schemeClr val="bg1"/>
                </a:solidFill>
                <a:effectLst/>
                <a:latin typeface="MinionPro"/>
              </a:rPr>
              <a:t>Lymphocytic</a:t>
            </a:r>
            <a:r>
              <a:rPr lang="tr-TR" sz="1800" dirty="0">
                <a:solidFill>
                  <a:schemeClr val="bg1"/>
                </a:solidFill>
                <a:effectLst/>
                <a:latin typeface="MinionPro"/>
              </a:rPr>
              <a:t> </a:t>
            </a:r>
            <a:r>
              <a:rPr lang="tr-TR" sz="1800" dirty="0" err="1">
                <a:solidFill>
                  <a:schemeClr val="bg1"/>
                </a:solidFill>
                <a:effectLst/>
                <a:latin typeface="MinionPro"/>
              </a:rPr>
              <a:t>Activation</a:t>
            </a:r>
            <a:r>
              <a:rPr lang="tr-TR" sz="1800" dirty="0">
                <a:solidFill>
                  <a:schemeClr val="bg1"/>
                </a:solidFill>
                <a:effectLst/>
                <a:latin typeface="MinionPro"/>
              </a:rPr>
              <a:t> </a:t>
            </a:r>
            <a:r>
              <a:rPr lang="tr-TR" sz="1800" dirty="0" err="1">
                <a:solidFill>
                  <a:schemeClr val="bg1"/>
                </a:solidFill>
                <a:effectLst/>
                <a:latin typeface="MinionPro"/>
              </a:rPr>
              <a:t>Molecule</a:t>
            </a:r>
            <a:r>
              <a:rPr lang="tr-TR" sz="1800" dirty="0">
                <a:solidFill>
                  <a:schemeClr val="bg1"/>
                </a:solidFill>
                <a:effectLst/>
                <a:latin typeface="MinionPro"/>
              </a:rPr>
              <a:t> F7) proteinini hedefleyen </a:t>
            </a:r>
            <a:r>
              <a:rPr lang="tr-TR" sz="1800" dirty="0" err="1">
                <a:solidFill>
                  <a:schemeClr val="bg1"/>
                </a:solidFill>
                <a:effectLst/>
                <a:latin typeface="MinionPro"/>
              </a:rPr>
              <a:t>monoklonal</a:t>
            </a:r>
            <a:r>
              <a:rPr lang="tr-TR" sz="1800" dirty="0">
                <a:solidFill>
                  <a:schemeClr val="bg1"/>
                </a:solidFill>
                <a:effectLst/>
                <a:latin typeface="MinionPro"/>
              </a:rPr>
              <a:t> antikor yapıda ajandır. </a:t>
            </a:r>
          </a:p>
          <a:p>
            <a:r>
              <a:rPr lang="tr-TR" sz="1800" dirty="0">
                <a:solidFill>
                  <a:schemeClr val="bg1"/>
                </a:solidFill>
                <a:effectLst/>
                <a:latin typeface="MinionPro"/>
              </a:rPr>
              <a:t>NK </a:t>
            </a:r>
            <a:r>
              <a:rPr lang="tr-TR" sz="1800" dirty="0" err="1">
                <a:solidFill>
                  <a:schemeClr val="bg1"/>
                </a:solidFill>
                <a:effectLst/>
                <a:latin typeface="MinionPro"/>
              </a:rPr>
              <a:t>hücrelerini</a:t>
            </a:r>
            <a:r>
              <a:rPr lang="tr-TR" sz="1800" dirty="0">
                <a:solidFill>
                  <a:schemeClr val="bg1"/>
                </a:solidFill>
                <a:effectLst/>
                <a:latin typeface="MinionPro"/>
              </a:rPr>
              <a:t> aktive ederek ve antikor </a:t>
            </a:r>
            <a:r>
              <a:rPr lang="tr-TR" sz="1800" dirty="0" err="1">
                <a:solidFill>
                  <a:schemeClr val="bg1"/>
                </a:solidFill>
                <a:effectLst/>
                <a:latin typeface="MinionPro"/>
              </a:rPr>
              <a:t>bağımlı</a:t>
            </a:r>
            <a:r>
              <a:rPr lang="tr-TR" sz="1800" dirty="0">
                <a:solidFill>
                  <a:schemeClr val="bg1"/>
                </a:solidFill>
                <a:effectLst/>
                <a:latin typeface="MinionPro"/>
              </a:rPr>
              <a:t> </a:t>
            </a:r>
            <a:r>
              <a:rPr lang="tr-TR" sz="1800" dirty="0" err="1">
                <a:solidFill>
                  <a:schemeClr val="bg1"/>
                </a:solidFill>
                <a:effectLst/>
                <a:latin typeface="MinionPro"/>
              </a:rPr>
              <a:t>sitotoksisite</a:t>
            </a:r>
            <a:r>
              <a:rPr lang="tr-TR" sz="1800" dirty="0">
                <a:solidFill>
                  <a:schemeClr val="bg1"/>
                </a:solidFill>
                <a:effectLst/>
                <a:latin typeface="MinionPro"/>
              </a:rPr>
              <a:t> etkisi ile </a:t>
            </a:r>
            <a:r>
              <a:rPr lang="tr-TR" sz="1800" dirty="0" err="1">
                <a:solidFill>
                  <a:schemeClr val="bg1"/>
                </a:solidFill>
                <a:effectLst/>
                <a:latin typeface="MinionPro"/>
              </a:rPr>
              <a:t>myelom</a:t>
            </a:r>
            <a:r>
              <a:rPr lang="tr-TR" sz="1800" dirty="0">
                <a:solidFill>
                  <a:schemeClr val="bg1"/>
                </a:solidFill>
                <a:effectLst/>
                <a:latin typeface="MinionPro"/>
              </a:rPr>
              <a:t> </a:t>
            </a:r>
            <a:r>
              <a:rPr lang="tr-TR" sz="1800" dirty="0" err="1">
                <a:solidFill>
                  <a:schemeClr val="bg1"/>
                </a:solidFill>
                <a:effectLst/>
                <a:latin typeface="MinionPro"/>
              </a:rPr>
              <a:t>hücrelerini</a:t>
            </a:r>
            <a:r>
              <a:rPr lang="tr-TR" sz="1800" dirty="0">
                <a:solidFill>
                  <a:schemeClr val="bg1"/>
                </a:solidFill>
                <a:effectLst/>
                <a:latin typeface="MinionPro"/>
              </a:rPr>
              <a:t> </a:t>
            </a:r>
            <a:r>
              <a:rPr lang="tr-TR" sz="1800" dirty="0" err="1">
                <a:solidFill>
                  <a:schemeClr val="bg1"/>
                </a:solidFill>
                <a:effectLst/>
                <a:latin typeface="MinionPro"/>
              </a:rPr>
              <a:t>öldürmektedir</a:t>
            </a:r>
            <a:r>
              <a:rPr lang="tr-TR" sz="1800" dirty="0">
                <a:solidFill>
                  <a:schemeClr val="bg1"/>
                </a:solidFill>
                <a:effectLst/>
                <a:latin typeface="MinionPro"/>
              </a:rPr>
              <a:t> . </a:t>
            </a:r>
            <a:endParaRPr lang="tr-TR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FBA63E0-C64E-9909-90DF-99490697C4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0488" y="1272057"/>
            <a:ext cx="5148020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tr-TR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tr-TR" altLang="tr-TR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Bispesifik</a:t>
            </a:r>
            <a:r>
              <a:rPr kumimoji="0" lang="tr-TR" altLang="tr-TR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antikorlar, bir kolu ile </a:t>
            </a:r>
            <a:r>
              <a:rPr kumimoji="0" lang="tr-TR" altLang="tr-TR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myeloma</a:t>
            </a:r>
            <a:r>
              <a:rPr kumimoji="0" lang="tr-TR" altLang="tr-TR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hücresindeki (ör. BCMA, GPRC5D, FcRH5) hedefe, diğer kolu ile T hücresindeki CD3’e bağlanır.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tr-TR" altLang="tr-TR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Bu sayede T hücresi, </a:t>
            </a:r>
            <a:r>
              <a:rPr kumimoji="0" lang="tr-TR" altLang="tr-TR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myeloma</a:t>
            </a:r>
            <a:r>
              <a:rPr kumimoji="0" lang="tr-TR" altLang="tr-TR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hücresine yaklaşır ve onu yok eder.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tr-TR" altLang="tr-TR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Bu mekanizma, bağışıklık sisteminin kanser hücresini tanıyıp öldürmesini sağlar.</a:t>
            </a:r>
            <a:endParaRPr kumimoji="0" lang="tr-TR" altLang="tr-T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3F582714-FFBA-FC9D-C1EF-4D4779BF86CA}"/>
              </a:ext>
            </a:extLst>
          </p:cNvPr>
          <p:cNvSpPr txBox="1"/>
          <p:nvPr/>
        </p:nvSpPr>
        <p:spPr>
          <a:xfrm>
            <a:off x="3444498" y="547629"/>
            <a:ext cx="60985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tr-TR" altLang="tr-TR" sz="36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Bispesifik</a:t>
            </a:r>
            <a:r>
              <a:rPr kumimoji="0" lang="tr-TR" altLang="tr-TR" sz="3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 antikorlar </a:t>
            </a:r>
            <a:endParaRPr lang="tr-TR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64C623B2-F735-948A-BB1D-703D2E2DE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4698" y="1272057"/>
            <a:ext cx="5148020" cy="514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1314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" name="Rectangle 132">
            <a:extLst>
              <a:ext uri="{FF2B5EF4-FFF2-40B4-BE49-F238E27FC236}">
                <a16:creationId xmlns:a16="http://schemas.microsoft.com/office/drawing/2014/main" id="{1C8B38D4-9D92-4608-A16B-260E8CC213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01A94AE6-0978-4A09-B78E-D60AC4842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3197" y="1113411"/>
            <a:ext cx="4629606" cy="462960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8" name="Google Shape;318;p6"/>
          <p:cNvSpPr txBox="1">
            <a:spLocks noGrp="1"/>
          </p:cNvSpPr>
          <p:nvPr>
            <p:ph type="title"/>
          </p:nvPr>
        </p:nvSpPr>
        <p:spPr>
          <a:xfrm>
            <a:off x="1207828" y="2286000"/>
            <a:ext cx="3643951" cy="2286000"/>
          </a:xfrm>
          <a:prstGeom prst="rect">
            <a:avLst/>
          </a:prstGeom>
        </p:spPr>
        <p:txBody>
          <a:bodyPr spcFirstLastPara="1" vert="horz" lIns="91425" tIns="45700" rIns="91425" bIns="45700" rtlCol="0" anchor="ctr" anchorCtr="0">
            <a:normAutofit/>
          </a:bodyPr>
          <a:lstStyle/>
          <a:p>
            <a:pPr algn="ctr">
              <a:spcBef>
                <a:spcPts val="0"/>
              </a:spcBef>
              <a:buClr>
                <a:schemeClr val="dk2"/>
              </a:buClr>
              <a:buSzPts val="4400"/>
            </a:pPr>
            <a:r>
              <a:rPr lang="en-US" sz="2600" b="0" dirty="0" err="1">
                <a:solidFill>
                  <a:schemeClr val="bg1"/>
                </a:solidFill>
                <a:latin typeface="Garamond"/>
                <a:ea typeface="Garamond"/>
                <a:cs typeface="Garamond"/>
                <a:sym typeface="Garamond"/>
              </a:rPr>
              <a:t>Plazma</a:t>
            </a:r>
            <a:r>
              <a:rPr lang="en-US" sz="2600" b="0" dirty="0">
                <a:solidFill>
                  <a:schemeClr val="bg1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en-US" sz="2600" b="0" dirty="0" err="1">
                <a:solidFill>
                  <a:schemeClr val="bg1"/>
                </a:solidFill>
                <a:latin typeface="Garamond"/>
                <a:ea typeface="Garamond"/>
                <a:cs typeface="Garamond"/>
                <a:sym typeface="Garamond"/>
              </a:rPr>
              <a:t>Hücre</a:t>
            </a:r>
            <a:r>
              <a:rPr lang="en-US" sz="2600" b="0" dirty="0">
                <a:solidFill>
                  <a:schemeClr val="bg1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en-US" sz="2600" b="0" dirty="0" err="1">
                <a:solidFill>
                  <a:schemeClr val="bg1"/>
                </a:solidFill>
                <a:latin typeface="Garamond"/>
                <a:ea typeface="Garamond"/>
                <a:cs typeface="Garamond"/>
                <a:sym typeface="Garamond"/>
              </a:rPr>
              <a:t>Diskrazileri</a:t>
            </a:r>
            <a:r>
              <a:rPr lang="en-US" sz="2600" b="0" dirty="0">
                <a:solidFill>
                  <a:schemeClr val="bg1"/>
                </a:solidFill>
                <a:latin typeface="Garamond"/>
                <a:ea typeface="Garamond"/>
                <a:cs typeface="Garamond"/>
                <a:sym typeface="Garamond"/>
              </a:rPr>
              <a:t>-</a:t>
            </a:r>
            <a:endParaRPr lang="en-US" sz="2600" dirty="0">
              <a:solidFill>
                <a:schemeClr val="bg1"/>
              </a:solidFill>
            </a:endParaRPr>
          </a:p>
        </p:txBody>
      </p:sp>
      <p:graphicFrame>
        <p:nvGraphicFramePr>
          <p:cNvPr id="321" name="Google Shape;319;p6">
            <a:extLst>
              <a:ext uri="{FF2B5EF4-FFF2-40B4-BE49-F238E27FC236}">
                <a16:creationId xmlns:a16="http://schemas.microsoft.com/office/drawing/2014/main" id="{5F2F6549-24D9-489B-A58B-9499E66D78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60776027"/>
              </p:ext>
            </p:extLst>
          </p:nvPr>
        </p:nvGraphicFramePr>
        <p:xfrm>
          <a:off x="6096000" y="573437"/>
          <a:ext cx="5334000" cy="5522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E8003E3-83B5-22F3-FE26-4D1A94711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8867" y="762000"/>
            <a:ext cx="9528875" cy="857559"/>
          </a:xfrm>
        </p:spPr>
        <p:txBody>
          <a:bodyPr/>
          <a:lstStyle/>
          <a:p>
            <a:r>
              <a:rPr lang="tr-TR" dirty="0">
                <a:solidFill>
                  <a:schemeClr val="bg1"/>
                </a:solidFill>
              </a:rPr>
              <a:t>Multiple </a:t>
            </a:r>
            <a:r>
              <a:rPr lang="tr-TR" dirty="0" err="1">
                <a:solidFill>
                  <a:schemeClr val="bg1"/>
                </a:solidFill>
              </a:rPr>
              <a:t>Myelomda</a:t>
            </a:r>
            <a:r>
              <a:rPr lang="tr-TR" dirty="0">
                <a:solidFill>
                  <a:schemeClr val="bg1"/>
                </a:solidFill>
              </a:rPr>
              <a:t> </a:t>
            </a:r>
            <a:r>
              <a:rPr lang="tr-TR" dirty="0" err="1">
                <a:solidFill>
                  <a:schemeClr val="bg1"/>
                </a:solidFill>
              </a:rPr>
              <a:t>Bispesifik</a:t>
            </a:r>
            <a:r>
              <a:rPr lang="tr-TR" dirty="0">
                <a:solidFill>
                  <a:schemeClr val="bg1"/>
                </a:solidFill>
              </a:rPr>
              <a:t> Antikorlar</a:t>
            </a:r>
            <a:br>
              <a:rPr lang="tr-TR" dirty="0">
                <a:solidFill>
                  <a:schemeClr val="bg1"/>
                </a:solidFill>
              </a:rPr>
            </a:b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4C9C801-A6F2-E1DB-50A1-41616DFD64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9790" y="1728061"/>
            <a:ext cx="9238434" cy="3810000"/>
          </a:xfrm>
        </p:spPr>
        <p:txBody>
          <a:bodyPr>
            <a:normAutofit fontScale="92500" lnSpcReduction="10000"/>
          </a:bodyPr>
          <a:lstStyle/>
          <a:p>
            <a:r>
              <a:rPr lang="tr-TR" sz="2000" b="1" dirty="0">
                <a:solidFill>
                  <a:schemeClr val="bg1"/>
                </a:solidFill>
              </a:rPr>
              <a:t>1) BCMA Hedefli</a:t>
            </a:r>
            <a:endParaRPr lang="tr-TR" sz="2000" dirty="0">
              <a:solidFill>
                <a:schemeClr val="bg1"/>
              </a:solidFill>
            </a:endParaRPr>
          </a:p>
          <a:p>
            <a:r>
              <a:rPr lang="tr-TR" sz="2000" b="1" dirty="0" err="1">
                <a:solidFill>
                  <a:schemeClr val="bg1"/>
                </a:solidFill>
              </a:rPr>
              <a:t>Teclistamab</a:t>
            </a:r>
            <a:endParaRPr lang="tr-TR" sz="2000" dirty="0">
              <a:solidFill>
                <a:schemeClr val="bg1"/>
              </a:solidFill>
            </a:endParaRPr>
          </a:p>
          <a:p>
            <a:r>
              <a:rPr lang="tr-TR" sz="2000" b="1" dirty="0" err="1">
                <a:solidFill>
                  <a:schemeClr val="bg1"/>
                </a:solidFill>
              </a:rPr>
              <a:t>Elranatamab</a:t>
            </a:r>
            <a:endParaRPr lang="tr-TR" sz="2000" dirty="0">
              <a:solidFill>
                <a:schemeClr val="bg1"/>
              </a:solidFill>
            </a:endParaRPr>
          </a:p>
          <a:p>
            <a:r>
              <a:rPr lang="tr-TR" sz="2000" b="1" dirty="0" err="1">
                <a:solidFill>
                  <a:schemeClr val="bg1"/>
                </a:solidFill>
              </a:rPr>
              <a:t>Linvoseltamab</a:t>
            </a:r>
            <a:endParaRPr lang="tr-TR" sz="2000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2) GPRC5D Hedefli</a:t>
            </a:r>
            <a:endParaRPr lang="tr-TR" sz="2000" dirty="0">
              <a:solidFill>
                <a:schemeClr val="bg1"/>
              </a:solidFill>
            </a:endParaRPr>
          </a:p>
          <a:p>
            <a:r>
              <a:rPr lang="tr-TR" sz="2000" b="1" dirty="0" err="1">
                <a:solidFill>
                  <a:schemeClr val="bg1"/>
                </a:solidFill>
              </a:rPr>
              <a:t>Talquetamab</a:t>
            </a:r>
            <a:endParaRPr lang="tr-TR" sz="2000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3) FcRH5 Hedefli</a:t>
            </a:r>
            <a:endParaRPr lang="tr-TR" sz="2000" dirty="0">
              <a:solidFill>
                <a:schemeClr val="bg1"/>
              </a:solidFill>
            </a:endParaRPr>
          </a:p>
          <a:p>
            <a:r>
              <a:rPr lang="tr-TR" sz="2000" b="1" dirty="0" err="1">
                <a:solidFill>
                  <a:schemeClr val="bg1"/>
                </a:solidFill>
              </a:rPr>
              <a:t>Cevostamab</a:t>
            </a:r>
            <a:endParaRPr lang="tr-TR" sz="2000" dirty="0">
              <a:solidFill>
                <a:schemeClr val="bg1"/>
              </a:solidFill>
            </a:endParaRPr>
          </a:p>
          <a:p>
            <a:endParaRPr lang="tr-TR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8300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7"/>
          <p:cNvSpPr txBox="1">
            <a:spLocks noGrp="1"/>
          </p:cNvSpPr>
          <p:nvPr>
            <p:ph type="title"/>
          </p:nvPr>
        </p:nvSpPr>
        <p:spPr>
          <a:xfrm>
            <a:off x="361813" y="63500"/>
            <a:ext cx="11670112" cy="9366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4400"/>
            </a:pPr>
            <a:r>
              <a:rPr lang="en-US" sz="4400" b="0" dirty="0" err="1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rPr>
              <a:t>Plazma</a:t>
            </a:r>
            <a:r>
              <a:rPr lang="en-US" sz="4400" b="0" dirty="0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en-US" sz="4400" b="0" dirty="0" err="1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rPr>
              <a:t>Hücre</a:t>
            </a:r>
            <a:r>
              <a:rPr lang="en-US" sz="4400" b="0" dirty="0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en-US" sz="4400" b="0" dirty="0" err="1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rPr>
              <a:t>Diskrazileri</a:t>
            </a:r>
            <a:endParaRPr dirty="0"/>
          </a:p>
        </p:txBody>
      </p:sp>
      <p:sp>
        <p:nvSpPr>
          <p:cNvPr id="326" name="Google Shape;326;p7"/>
          <p:cNvSpPr txBox="1">
            <a:spLocks noGrp="1"/>
          </p:cNvSpPr>
          <p:nvPr>
            <p:ph type="body" idx="1"/>
          </p:nvPr>
        </p:nvSpPr>
        <p:spPr>
          <a:xfrm>
            <a:off x="1809750" y="1000125"/>
            <a:ext cx="8229600" cy="53276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342900" indent="-342900">
              <a:lnSpc>
                <a:spcPct val="100000"/>
              </a:lnSpc>
              <a:spcBef>
                <a:spcPts val="0"/>
              </a:spcBef>
              <a:buClr>
                <a:schemeClr val="hlink"/>
              </a:buClr>
              <a:buSzPts val="1400"/>
              <a:buFont typeface="Noto Sans Symbols"/>
              <a:buChar char="■"/>
            </a:pPr>
            <a:r>
              <a:rPr lang="en-US" sz="2000" b="1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Plazma Hücreli Myelom (Multipl Myelom)</a:t>
            </a:r>
            <a:endParaRPr/>
          </a:p>
          <a:p>
            <a:pPr marL="342900" indent="-342900">
              <a:lnSpc>
                <a:spcPct val="100000"/>
              </a:lnSpc>
              <a:spcBef>
                <a:spcPts val="400"/>
              </a:spcBef>
              <a:buClr>
                <a:schemeClr val="hlink"/>
              </a:buClr>
              <a:buSzPts val="1400"/>
              <a:buFont typeface="Noto Sans Symbols"/>
              <a:buChar char="■"/>
            </a:pPr>
            <a:r>
              <a:rPr lang="en-US" sz="20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Plazmositom</a:t>
            </a:r>
            <a:endParaRPr/>
          </a:p>
          <a:p>
            <a:pPr marL="742950" lvl="1" indent="-285750">
              <a:lnSpc>
                <a:spcPct val="100000"/>
              </a:lnSpc>
              <a:spcBef>
                <a:spcPts val="400"/>
              </a:spcBef>
              <a:buClr>
                <a:schemeClr val="accent2"/>
              </a:buClr>
              <a:buSzPts val="1400"/>
              <a:buFont typeface="Noto Sans Symbols"/>
              <a:buChar char="■"/>
            </a:pPr>
            <a:r>
              <a:rPr lang="en-US" sz="2000" b="0" i="1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Soliter Plazmasitom</a:t>
            </a:r>
            <a:endParaRPr/>
          </a:p>
          <a:p>
            <a:pPr marL="742950" lvl="1" indent="-285750">
              <a:lnSpc>
                <a:spcPct val="100000"/>
              </a:lnSpc>
              <a:spcBef>
                <a:spcPts val="400"/>
              </a:spcBef>
              <a:buClr>
                <a:schemeClr val="accent2"/>
              </a:buClr>
              <a:buSzPts val="1400"/>
              <a:buFont typeface="Noto Sans Symbols"/>
              <a:buChar char="■"/>
            </a:pPr>
            <a:r>
              <a:rPr lang="en-US" sz="2000" b="0" i="1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Extraosseous Plasmacytoma</a:t>
            </a:r>
            <a:endParaRPr/>
          </a:p>
          <a:p>
            <a:pPr marL="342900" indent="-342900">
              <a:lnSpc>
                <a:spcPct val="100000"/>
              </a:lnSpc>
              <a:spcBef>
                <a:spcPts val="400"/>
              </a:spcBef>
              <a:buClr>
                <a:schemeClr val="hlink"/>
              </a:buClr>
              <a:buSzPts val="1400"/>
              <a:buFont typeface="Noto Sans Symbols"/>
              <a:buChar char="■"/>
            </a:pPr>
            <a:r>
              <a:rPr lang="en-US" sz="20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Waldenström makroglobulinemisi</a:t>
            </a:r>
            <a:endParaRPr/>
          </a:p>
          <a:p>
            <a:pPr marL="342900" indent="-342900">
              <a:lnSpc>
                <a:spcPct val="100000"/>
              </a:lnSpc>
              <a:spcBef>
                <a:spcPts val="400"/>
              </a:spcBef>
              <a:buClr>
                <a:schemeClr val="hlink"/>
              </a:buClr>
              <a:buSzPts val="1400"/>
              <a:buFont typeface="Noto Sans Symbols"/>
              <a:buChar char="■"/>
            </a:pPr>
            <a:r>
              <a:rPr lang="en-US" sz="20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Heavy-Chain Disease </a:t>
            </a:r>
            <a:r>
              <a:rPr lang="en-US" sz="2000" b="1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(</a:t>
            </a:r>
            <a:r>
              <a:rPr lang="en-US" sz="20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Ağır Zincir Hastalığı)</a:t>
            </a:r>
            <a:endParaRPr/>
          </a:p>
          <a:p>
            <a:pPr marL="742950" lvl="1" indent="-285750">
              <a:lnSpc>
                <a:spcPct val="100000"/>
              </a:lnSpc>
              <a:spcBef>
                <a:spcPts val="320"/>
              </a:spcBef>
              <a:buClr>
                <a:schemeClr val="accent2"/>
              </a:buClr>
              <a:buSzPts val="1120"/>
              <a:buFont typeface="Noto Sans Symbols"/>
              <a:buChar char="■"/>
            </a:pPr>
            <a:r>
              <a:rPr lang="en-US" b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Gamma Chain Disease</a:t>
            </a:r>
            <a:endParaRPr/>
          </a:p>
          <a:p>
            <a:pPr marL="742950" lvl="1" indent="-285750">
              <a:lnSpc>
                <a:spcPct val="100000"/>
              </a:lnSpc>
              <a:spcBef>
                <a:spcPts val="320"/>
              </a:spcBef>
              <a:buClr>
                <a:schemeClr val="accent2"/>
              </a:buClr>
              <a:buSzPts val="1120"/>
              <a:buFont typeface="Noto Sans Symbols"/>
              <a:buChar char="■"/>
            </a:pPr>
            <a:r>
              <a:rPr lang="en-US" b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Mu Chain Disease</a:t>
            </a:r>
            <a:endParaRPr/>
          </a:p>
          <a:p>
            <a:pPr marL="742950" lvl="1" indent="-285750">
              <a:lnSpc>
                <a:spcPct val="100000"/>
              </a:lnSpc>
              <a:spcBef>
                <a:spcPts val="320"/>
              </a:spcBef>
              <a:buClr>
                <a:schemeClr val="accent2"/>
              </a:buClr>
              <a:buSzPts val="1120"/>
              <a:buFont typeface="Noto Sans Symbols"/>
              <a:buChar char="■"/>
            </a:pPr>
            <a:r>
              <a:rPr lang="en-US" b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Alpha Chain Disease</a:t>
            </a:r>
            <a:endParaRPr/>
          </a:p>
          <a:p>
            <a:pPr marL="342900" indent="-342900">
              <a:lnSpc>
                <a:spcPct val="100000"/>
              </a:lnSpc>
              <a:spcBef>
                <a:spcPts val="400"/>
              </a:spcBef>
              <a:buClr>
                <a:schemeClr val="hlink"/>
              </a:buClr>
              <a:buSzPts val="1400"/>
              <a:buFont typeface="Noto Sans Symbols"/>
              <a:buChar char="■"/>
            </a:pPr>
            <a:r>
              <a:rPr lang="en-US" sz="20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MGUS</a:t>
            </a:r>
            <a:endParaRPr/>
          </a:p>
          <a:p>
            <a:pPr marL="342900" indent="-342900">
              <a:lnSpc>
                <a:spcPct val="100000"/>
              </a:lnSpc>
              <a:spcBef>
                <a:spcPts val="400"/>
              </a:spcBef>
              <a:buClr>
                <a:schemeClr val="hlink"/>
              </a:buClr>
              <a:buSzPts val="1400"/>
              <a:buFont typeface="Noto Sans Symbols"/>
              <a:buChar char="■"/>
            </a:pPr>
            <a:r>
              <a:rPr lang="en-US" sz="20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Immunoglobulin Deposition Diseases</a:t>
            </a:r>
            <a:endParaRPr/>
          </a:p>
          <a:p>
            <a:pPr marL="742950" lvl="1" indent="-285750">
              <a:lnSpc>
                <a:spcPct val="100000"/>
              </a:lnSpc>
              <a:spcBef>
                <a:spcPts val="400"/>
              </a:spcBef>
              <a:buClr>
                <a:schemeClr val="accent2"/>
              </a:buClr>
              <a:buSzPts val="1400"/>
              <a:buFont typeface="Noto Sans Symbols"/>
              <a:buChar char="■"/>
            </a:pPr>
            <a:r>
              <a:rPr lang="en-US" sz="2000" b="0" i="1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Amiloidozis</a:t>
            </a:r>
            <a:endParaRPr/>
          </a:p>
          <a:p>
            <a:pPr marL="742950" lvl="1" indent="-285750">
              <a:lnSpc>
                <a:spcPct val="100000"/>
              </a:lnSpc>
              <a:spcBef>
                <a:spcPts val="400"/>
              </a:spcBef>
              <a:buClr>
                <a:schemeClr val="accent2"/>
              </a:buClr>
              <a:buSzPts val="1400"/>
              <a:buFont typeface="Noto Sans Symbols"/>
              <a:buChar char="■"/>
            </a:pPr>
            <a:r>
              <a:rPr lang="en-US" sz="2000" b="0" i="1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Systemic Light- and Heavy-Chain Deposition Diseases</a:t>
            </a:r>
            <a:endParaRPr/>
          </a:p>
          <a:p>
            <a:pPr marL="342900" indent="-342900">
              <a:lnSpc>
                <a:spcPct val="100000"/>
              </a:lnSpc>
              <a:spcBef>
                <a:spcPts val="400"/>
              </a:spcBef>
              <a:buClr>
                <a:schemeClr val="hlink"/>
              </a:buClr>
              <a:buSzPts val="1400"/>
              <a:buFont typeface="Noto Sans Symbols"/>
              <a:buChar char="■"/>
            </a:pPr>
            <a:r>
              <a:rPr lang="en-US" sz="20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Osteosclerotic Myeloma (POEM’s Syndrome)</a:t>
            </a:r>
            <a:endParaRPr/>
          </a:p>
          <a:p>
            <a:pPr marL="342900" indent="-342900">
              <a:lnSpc>
                <a:spcPct val="100000"/>
              </a:lnSpc>
              <a:spcBef>
                <a:spcPts val="400"/>
              </a:spcBef>
              <a:buClr>
                <a:schemeClr val="hlink"/>
              </a:buClr>
              <a:buSzPts val="1400"/>
              <a:buFont typeface="Noto Sans Symbols"/>
              <a:buChar char="■"/>
            </a:pPr>
            <a:r>
              <a:rPr lang="en-US" sz="20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Kriyoglobulinemi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1"/>
          <p:cNvSpPr txBox="1">
            <a:spLocks noGrp="1"/>
          </p:cNvSpPr>
          <p:nvPr>
            <p:ph type="title"/>
          </p:nvPr>
        </p:nvSpPr>
        <p:spPr>
          <a:xfrm>
            <a:off x="1981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l">
              <a:lnSpc>
                <a:spcPct val="100000"/>
              </a:lnSpc>
              <a:buClr>
                <a:srgbClr val="990033"/>
              </a:buClr>
              <a:buSzPts val="3200"/>
            </a:pPr>
            <a:r>
              <a:rPr lang="en-US" sz="3200">
                <a:solidFill>
                  <a:srgbClr val="990033"/>
                </a:solidFill>
                <a:latin typeface="Comic Sans MS"/>
                <a:ea typeface="Comic Sans MS"/>
                <a:cs typeface="Comic Sans MS"/>
                <a:sym typeface="Comic Sans MS"/>
              </a:rPr>
              <a:t>İmmunglobulinler</a:t>
            </a:r>
            <a:endParaRPr/>
          </a:p>
        </p:txBody>
      </p:sp>
      <p:sp>
        <p:nvSpPr>
          <p:cNvPr id="353" name="Google Shape;353;p11"/>
          <p:cNvSpPr txBox="1">
            <a:spLocks noGrp="1"/>
          </p:cNvSpPr>
          <p:nvPr>
            <p:ph type="body" idx="1"/>
          </p:nvPr>
        </p:nvSpPr>
        <p:spPr>
          <a:xfrm>
            <a:off x="141255" y="1485901"/>
            <a:ext cx="6437959" cy="445611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742950" lvl="1" indent="-285750">
              <a:lnSpc>
                <a:spcPct val="90000"/>
              </a:lnSpc>
              <a:spcBef>
                <a:spcPts val="0"/>
              </a:spcBef>
              <a:buNone/>
            </a:pPr>
            <a:endParaRPr sz="1800" dirty="0">
              <a:solidFill>
                <a:srgbClr val="99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742950" lvl="1" indent="-285750">
              <a:lnSpc>
                <a:spcPct val="90000"/>
              </a:lnSpc>
              <a:buNone/>
            </a:pPr>
            <a:r>
              <a:rPr lang="en-US" sz="1800" dirty="0" err="1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İmmunglobulinlerin</a:t>
            </a:r>
            <a:r>
              <a:rPr lang="en-US" sz="1800" dirty="0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1800" dirty="0" err="1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görevleri</a:t>
            </a:r>
            <a:endParaRPr lang="en-US" sz="1800" dirty="0">
              <a:solidFill>
                <a:srgbClr val="99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742950" lvl="1" indent="-285750">
              <a:lnSpc>
                <a:spcPct val="90000"/>
              </a:lnSpc>
              <a:buNone/>
            </a:pPr>
            <a:endParaRPr dirty="0"/>
          </a:p>
          <a:p>
            <a:pPr marL="742950" lvl="1" indent="-285750">
              <a:lnSpc>
                <a:spcPct val="90000"/>
              </a:lnSpc>
              <a:buNone/>
            </a:pPr>
            <a:r>
              <a:rPr lang="en-US" sz="1800" b="0" dirty="0">
                <a:solidFill>
                  <a:srgbClr val="000099"/>
                </a:solidFill>
                <a:latin typeface="Comic Sans MS"/>
                <a:ea typeface="Comic Sans MS"/>
                <a:cs typeface="Comic Sans MS"/>
                <a:sym typeface="Comic Sans MS"/>
              </a:rPr>
              <a:t>1.Komplaman </a:t>
            </a:r>
            <a:r>
              <a:rPr lang="en-US" sz="1800" b="0" dirty="0" err="1">
                <a:solidFill>
                  <a:srgbClr val="000099"/>
                </a:solidFill>
                <a:latin typeface="Comic Sans MS"/>
                <a:ea typeface="Comic Sans MS"/>
                <a:cs typeface="Comic Sans MS"/>
                <a:sym typeface="Comic Sans MS"/>
              </a:rPr>
              <a:t>fiksasyonu</a:t>
            </a:r>
            <a:r>
              <a:rPr lang="en-US" sz="1800" b="0" dirty="0">
                <a:solidFill>
                  <a:srgbClr val="000099"/>
                </a:solidFill>
                <a:latin typeface="Comic Sans MS"/>
                <a:ea typeface="Comic Sans MS"/>
                <a:cs typeface="Comic Sans MS"/>
                <a:sym typeface="Comic Sans MS"/>
              </a:rPr>
              <a:t>: IgM &gt; IgG &gt;IgA</a:t>
            </a:r>
            <a:endParaRPr dirty="0"/>
          </a:p>
          <a:p>
            <a:pPr marL="742950" lvl="1" indent="-285750">
              <a:lnSpc>
                <a:spcPct val="90000"/>
              </a:lnSpc>
              <a:buNone/>
            </a:pPr>
            <a:r>
              <a:rPr lang="en-US" sz="1800" b="0" dirty="0">
                <a:solidFill>
                  <a:srgbClr val="000099"/>
                </a:solidFill>
                <a:latin typeface="Comic Sans MS"/>
                <a:ea typeface="Comic Sans MS"/>
                <a:cs typeface="Comic Sans MS"/>
                <a:sym typeface="Comic Sans MS"/>
              </a:rPr>
              <a:t>2.Lenfosit </a:t>
            </a:r>
            <a:r>
              <a:rPr lang="en-US" sz="1800" b="0" dirty="0" err="1">
                <a:solidFill>
                  <a:srgbClr val="000099"/>
                </a:solidFill>
                <a:latin typeface="Comic Sans MS"/>
                <a:ea typeface="Comic Sans MS"/>
                <a:cs typeface="Comic Sans MS"/>
                <a:sym typeface="Comic Sans MS"/>
              </a:rPr>
              <a:t>ve</a:t>
            </a:r>
            <a:r>
              <a:rPr lang="en-US" sz="1800" b="0" dirty="0">
                <a:solidFill>
                  <a:srgbClr val="00009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1800" b="0" dirty="0" err="1">
                <a:solidFill>
                  <a:srgbClr val="000099"/>
                </a:solidFill>
                <a:latin typeface="Comic Sans MS"/>
                <a:ea typeface="Comic Sans MS"/>
                <a:cs typeface="Comic Sans MS"/>
                <a:sym typeface="Comic Sans MS"/>
              </a:rPr>
              <a:t>makrofajlara</a:t>
            </a:r>
            <a:r>
              <a:rPr lang="en-US" sz="1800" b="0" dirty="0">
                <a:solidFill>
                  <a:srgbClr val="00009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1800" b="0" dirty="0" err="1">
                <a:solidFill>
                  <a:srgbClr val="000099"/>
                </a:solidFill>
                <a:latin typeface="Comic Sans MS"/>
                <a:ea typeface="Comic Sans MS"/>
                <a:cs typeface="Comic Sans MS"/>
                <a:sym typeface="Comic Sans MS"/>
              </a:rPr>
              <a:t>bağlanma</a:t>
            </a:r>
            <a:r>
              <a:rPr lang="en-US" sz="1800" b="0" dirty="0">
                <a:solidFill>
                  <a:srgbClr val="000099"/>
                </a:solidFill>
                <a:latin typeface="Comic Sans MS"/>
                <a:ea typeface="Comic Sans MS"/>
                <a:cs typeface="Comic Sans MS"/>
                <a:sym typeface="Comic Sans MS"/>
              </a:rPr>
              <a:t>: IgG &gt; </a:t>
            </a:r>
            <a:r>
              <a:rPr lang="en-US" sz="1800" b="0" dirty="0" err="1">
                <a:solidFill>
                  <a:srgbClr val="000099"/>
                </a:solidFill>
                <a:latin typeface="Comic Sans MS"/>
                <a:ea typeface="Comic Sans MS"/>
                <a:cs typeface="Comic Sans MS"/>
                <a:sym typeface="Comic Sans MS"/>
              </a:rPr>
              <a:t>IgE</a:t>
            </a:r>
            <a:endParaRPr dirty="0"/>
          </a:p>
          <a:p>
            <a:pPr marL="742950" lvl="1" indent="-285750">
              <a:lnSpc>
                <a:spcPct val="90000"/>
              </a:lnSpc>
              <a:buNone/>
            </a:pPr>
            <a:r>
              <a:rPr lang="en-US" sz="1800" b="0" dirty="0">
                <a:solidFill>
                  <a:srgbClr val="000099"/>
                </a:solidFill>
                <a:latin typeface="Comic Sans MS"/>
                <a:ea typeface="Comic Sans MS"/>
                <a:cs typeface="Comic Sans MS"/>
                <a:sym typeface="Comic Sans MS"/>
              </a:rPr>
              <a:t>3.Mast </a:t>
            </a:r>
            <a:r>
              <a:rPr lang="en-US" sz="1800" b="0" dirty="0" err="1">
                <a:solidFill>
                  <a:srgbClr val="000099"/>
                </a:solidFill>
                <a:latin typeface="Comic Sans MS"/>
                <a:ea typeface="Comic Sans MS"/>
                <a:cs typeface="Comic Sans MS"/>
                <a:sym typeface="Comic Sans MS"/>
              </a:rPr>
              <a:t>hücrelerine</a:t>
            </a:r>
            <a:r>
              <a:rPr lang="en-US" sz="1800" b="0" dirty="0">
                <a:solidFill>
                  <a:srgbClr val="00009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1800" b="0" dirty="0" err="1">
                <a:solidFill>
                  <a:srgbClr val="000099"/>
                </a:solidFill>
                <a:latin typeface="Comic Sans MS"/>
                <a:ea typeface="Comic Sans MS"/>
                <a:cs typeface="Comic Sans MS"/>
                <a:sym typeface="Comic Sans MS"/>
              </a:rPr>
              <a:t>bağlanma</a:t>
            </a:r>
            <a:r>
              <a:rPr lang="en-US" sz="1800" b="0" dirty="0">
                <a:solidFill>
                  <a:srgbClr val="000099"/>
                </a:solidFill>
                <a:latin typeface="Comic Sans MS"/>
                <a:ea typeface="Comic Sans MS"/>
                <a:cs typeface="Comic Sans MS"/>
                <a:sym typeface="Comic Sans MS"/>
              </a:rPr>
              <a:t>: </a:t>
            </a:r>
            <a:r>
              <a:rPr lang="en-US" sz="1800" b="0" dirty="0" err="1">
                <a:solidFill>
                  <a:srgbClr val="000099"/>
                </a:solidFill>
                <a:latin typeface="Comic Sans MS"/>
                <a:ea typeface="Comic Sans MS"/>
                <a:cs typeface="Comic Sans MS"/>
                <a:sym typeface="Comic Sans MS"/>
              </a:rPr>
              <a:t>IgE</a:t>
            </a:r>
            <a:endParaRPr dirty="0"/>
          </a:p>
          <a:p>
            <a:pPr marL="742950" lvl="1" indent="-285750">
              <a:lnSpc>
                <a:spcPct val="90000"/>
              </a:lnSpc>
              <a:buNone/>
            </a:pPr>
            <a:r>
              <a:rPr lang="en-US" sz="1800" b="0" dirty="0">
                <a:solidFill>
                  <a:srgbClr val="000099"/>
                </a:solidFill>
                <a:latin typeface="Comic Sans MS"/>
                <a:ea typeface="Comic Sans MS"/>
                <a:cs typeface="Comic Sans MS"/>
                <a:sym typeface="Comic Sans MS"/>
              </a:rPr>
              <a:t>4.Plasental transfer: IgG</a:t>
            </a:r>
            <a:endParaRPr dirty="0"/>
          </a:p>
          <a:p>
            <a:pPr marL="742950" lvl="1" indent="-285750">
              <a:lnSpc>
                <a:spcPct val="90000"/>
              </a:lnSpc>
              <a:buNone/>
            </a:pPr>
            <a:r>
              <a:rPr lang="en-US" sz="1800" b="0" dirty="0">
                <a:solidFill>
                  <a:srgbClr val="000099"/>
                </a:solidFill>
                <a:latin typeface="Comic Sans MS"/>
                <a:ea typeface="Comic Sans MS"/>
                <a:cs typeface="Comic Sans MS"/>
                <a:sym typeface="Comic Sans MS"/>
              </a:rPr>
              <a:t>5.Mukozal </a:t>
            </a:r>
            <a:r>
              <a:rPr lang="en-US" sz="1800" b="0" dirty="0" err="1">
                <a:solidFill>
                  <a:srgbClr val="000099"/>
                </a:solidFill>
                <a:latin typeface="Comic Sans MS"/>
                <a:ea typeface="Comic Sans MS"/>
                <a:cs typeface="Comic Sans MS"/>
                <a:sym typeface="Comic Sans MS"/>
              </a:rPr>
              <a:t>bariyer</a:t>
            </a:r>
            <a:r>
              <a:rPr lang="en-US" sz="1800" b="0" dirty="0">
                <a:solidFill>
                  <a:srgbClr val="000099"/>
                </a:solidFill>
                <a:latin typeface="Comic Sans MS"/>
                <a:ea typeface="Comic Sans MS"/>
                <a:cs typeface="Comic Sans MS"/>
                <a:sym typeface="Comic Sans MS"/>
              </a:rPr>
              <a:t>: IGA</a:t>
            </a:r>
            <a:endParaRPr dirty="0"/>
          </a:p>
        </p:txBody>
      </p:sp>
      <p:graphicFrame>
        <p:nvGraphicFramePr>
          <p:cNvPr id="354" name="Google Shape;354;p11"/>
          <p:cNvGraphicFramePr/>
          <p:nvPr/>
        </p:nvGraphicFramePr>
        <p:xfrm>
          <a:off x="6310312" y="1000126"/>
          <a:ext cx="4038600" cy="2714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4038600" imgH="2714625" progId="MSPhotoEd.3">
                  <p:embed/>
                </p:oleObj>
              </mc:Choice>
              <mc:Fallback>
                <p:oleObj r:id="rId3" imgW="4038600" imgH="2714625" progId="MSPhotoEd.3">
                  <p:embed/>
                  <p:pic>
                    <p:nvPicPr>
                      <p:cNvPr id="354" name="Google Shape;354;p11"/>
                      <p:cNvPicPr preferRelativeResize="0"/>
                      <p:nvPr/>
                    </p:nvPicPr>
                    <p:blipFill rotWithShape="1">
                      <a:blip r:embed="rId4">
                        <a:alphaModFix/>
                      </a:blip>
                      <a:srcRect/>
                      <a:stretch/>
                    </p:blipFill>
                    <p:spPr>
                      <a:xfrm>
                        <a:off x="6310312" y="1000126"/>
                        <a:ext cx="4038600" cy="2714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5" name="Google Shape;355;p11"/>
          <p:cNvSpPr txBox="1"/>
          <p:nvPr/>
        </p:nvSpPr>
        <p:spPr>
          <a:xfrm>
            <a:off x="5595937" y="4500562"/>
            <a:ext cx="1439862" cy="1223962"/>
          </a:xfrm>
          <a:prstGeom prst="rect">
            <a:avLst/>
          </a:prstGeom>
          <a:solidFill>
            <a:schemeClr val="dk2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CC00CC"/>
              </a:buClr>
              <a:buSzPts val="1800"/>
            </a:pPr>
            <a:r>
              <a:rPr lang="en-US" b="1">
                <a:solidFill>
                  <a:srgbClr val="CC00CC"/>
                </a:solidFill>
                <a:latin typeface="Comic Sans MS"/>
                <a:ea typeface="Comic Sans MS"/>
                <a:cs typeface="Comic Sans MS"/>
                <a:sym typeface="Comic Sans MS"/>
              </a:rPr>
              <a:t>Hafif zincir</a:t>
            </a:r>
            <a:endParaRPr/>
          </a:p>
          <a:p>
            <a:pPr>
              <a:buClr>
                <a:srgbClr val="CC00CC"/>
              </a:buClr>
              <a:buSzPts val="1600"/>
            </a:pPr>
            <a:r>
              <a:rPr lang="en-US" sz="1600">
                <a:solidFill>
                  <a:srgbClr val="CC00CC"/>
                </a:solidFill>
                <a:latin typeface="Comic Sans MS"/>
                <a:ea typeface="Comic Sans MS"/>
                <a:cs typeface="Comic Sans MS"/>
                <a:sym typeface="Comic Sans MS"/>
              </a:rPr>
              <a:t>Kappa</a:t>
            </a:r>
            <a:endParaRPr/>
          </a:p>
          <a:p>
            <a:pPr>
              <a:buClr>
                <a:srgbClr val="CC00CC"/>
              </a:buClr>
              <a:buSzPts val="1600"/>
            </a:pPr>
            <a:r>
              <a:rPr lang="en-US" sz="1600">
                <a:solidFill>
                  <a:srgbClr val="CC00CC"/>
                </a:solidFill>
                <a:latin typeface="Comic Sans MS"/>
                <a:ea typeface="Comic Sans MS"/>
                <a:cs typeface="Comic Sans MS"/>
                <a:sym typeface="Comic Sans MS"/>
              </a:rPr>
              <a:t>Lambda</a:t>
            </a:r>
            <a:endParaRPr/>
          </a:p>
        </p:txBody>
      </p:sp>
      <p:sp>
        <p:nvSpPr>
          <p:cNvPr id="356" name="Google Shape;356;p11"/>
          <p:cNvSpPr txBox="1"/>
          <p:nvPr/>
        </p:nvSpPr>
        <p:spPr>
          <a:xfrm>
            <a:off x="8739188" y="4357688"/>
            <a:ext cx="1512887" cy="1584325"/>
          </a:xfrm>
          <a:prstGeom prst="rect">
            <a:avLst/>
          </a:prstGeom>
          <a:solidFill>
            <a:srgbClr val="2719E3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66FFFF"/>
              </a:buClr>
              <a:buSzPts val="1800"/>
            </a:pPr>
            <a:r>
              <a:rPr lang="en-US">
                <a:solidFill>
                  <a:srgbClr val="66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Ağır zincir</a:t>
            </a:r>
            <a:endParaRPr/>
          </a:p>
          <a:p>
            <a:pPr algn="ctr">
              <a:buClr>
                <a:srgbClr val="66FFFF"/>
              </a:buClr>
              <a:buSzPts val="1600"/>
            </a:pPr>
            <a:r>
              <a:rPr lang="en-US" sz="1600">
                <a:solidFill>
                  <a:srgbClr val="66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IgG</a:t>
            </a:r>
            <a:endParaRPr/>
          </a:p>
          <a:p>
            <a:pPr algn="ctr">
              <a:buClr>
                <a:srgbClr val="66FFFF"/>
              </a:buClr>
              <a:buSzPts val="1600"/>
            </a:pPr>
            <a:r>
              <a:rPr lang="en-US" sz="1600">
                <a:solidFill>
                  <a:srgbClr val="66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IgA</a:t>
            </a:r>
            <a:endParaRPr/>
          </a:p>
          <a:p>
            <a:pPr algn="ctr">
              <a:buClr>
                <a:srgbClr val="66FFFF"/>
              </a:buClr>
              <a:buSzPts val="1600"/>
            </a:pPr>
            <a:r>
              <a:rPr lang="en-US" sz="1600">
                <a:solidFill>
                  <a:srgbClr val="66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IgM</a:t>
            </a:r>
            <a:endParaRPr/>
          </a:p>
          <a:p>
            <a:pPr algn="ctr">
              <a:buClr>
                <a:srgbClr val="66FFFF"/>
              </a:buClr>
              <a:buSzPts val="1600"/>
            </a:pPr>
            <a:r>
              <a:rPr lang="en-US" sz="1600">
                <a:solidFill>
                  <a:srgbClr val="66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IgD</a:t>
            </a:r>
            <a:endParaRPr/>
          </a:p>
          <a:p>
            <a:pPr algn="ctr">
              <a:buClr>
                <a:srgbClr val="66FFFF"/>
              </a:buClr>
              <a:buSzPts val="1600"/>
            </a:pPr>
            <a:r>
              <a:rPr lang="en-US" sz="1600">
                <a:solidFill>
                  <a:srgbClr val="66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IgE</a:t>
            </a:r>
            <a:endParaRPr/>
          </a:p>
        </p:txBody>
      </p:sp>
      <p:cxnSp>
        <p:nvCxnSpPr>
          <p:cNvPr id="357" name="Google Shape;357;p11"/>
          <p:cNvCxnSpPr/>
          <p:nvPr/>
        </p:nvCxnSpPr>
        <p:spPr>
          <a:xfrm>
            <a:off x="6456362" y="2924176"/>
            <a:ext cx="0" cy="1081087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358" name="Google Shape;358;p11"/>
          <p:cNvCxnSpPr/>
          <p:nvPr/>
        </p:nvCxnSpPr>
        <p:spPr>
          <a:xfrm>
            <a:off x="7319962" y="3213100"/>
            <a:ext cx="0" cy="1223962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359" name="Google Shape;359;p11"/>
          <p:cNvCxnSpPr/>
          <p:nvPr/>
        </p:nvCxnSpPr>
        <p:spPr>
          <a:xfrm>
            <a:off x="7319962" y="4437062"/>
            <a:ext cx="1223962" cy="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3" name="Rectangle 342">
            <a:extLst>
              <a:ext uri="{FF2B5EF4-FFF2-40B4-BE49-F238E27FC236}">
                <a16:creationId xmlns:a16="http://schemas.microsoft.com/office/drawing/2014/main" id="{1C8B38D4-9D92-4608-A16B-260E8CC213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2" name="Google Shape;332;p8"/>
          <p:cNvSpPr txBox="1">
            <a:spLocks noGrp="1"/>
          </p:cNvSpPr>
          <p:nvPr>
            <p:ph type="title"/>
          </p:nvPr>
        </p:nvSpPr>
        <p:spPr>
          <a:xfrm>
            <a:off x="1570831" y="115051"/>
            <a:ext cx="9144000" cy="869092"/>
          </a:xfrm>
          <a:prstGeom prst="rect">
            <a:avLst/>
          </a:prstGeom>
        </p:spPr>
        <p:txBody>
          <a:bodyPr spcFirstLastPara="1" vert="horz" lIns="91425" tIns="45700" rIns="91425" bIns="45700" rtlCol="0" anchorCtr="0">
            <a:normAutofit/>
          </a:bodyPr>
          <a:lstStyle/>
          <a:p>
            <a:pPr algn="ctr">
              <a:spcBef>
                <a:spcPts val="0"/>
              </a:spcBef>
              <a:buClr>
                <a:schemeClr val="dk1"/>
              </a:buClr>
              <a:buSzPts val="4400"/>
            </a:pPr>
            <a:r>
              <a:rPr lang="en-US" b="0" dirty="0">
                <a:latin typeface="Garamond"/>
                <a:ea typeface="Garamond"/>
                <a:cs typeface="Garamond"/>
                <a:sym typeface="Garamond"/>
              </a:rPr>
              <a:t>Paraprotein</a:t>
            </a:r>
            <a:endParaRPr lang="en-US" dirty="0"/>
          </a:p>
        </p:txBody>
      </p:sp>
      <p:graphicFrame>
        <p:nvGraphicFramePr>
          <p:cNvPr id="338" name="Google Shape;333;p8">
            <a:extLst>
              <a:ext uri="{FF2B5EF4-FFF2-40B4-BE49-F238E27FC236}">
                <a16:creationId xmlns:a16="http://schemas.microsoft.com/office/drawing/2014/main" id="{48E3A0FC-CEB1-4B14-A321-10F7EEBC6A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5458448"/>
              </p:ext>
            </p:extLst>
          </p:nvPr>
        </p:nvGraphicFramePr>
        <p:xfrm>
          <a:off x="1477169" y="1301858"/>
          <a:ext cx="9237662" cy="48742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6" name="Rectangle 115">
            <a:extLst>
              <a:ext uri="{FF2B5EF4-FFF2-40B4-BE49-F238E27FC236}">
                <a16:creationId xmlns:a16="http://schemas.microsoft.com/office/drawing/2014/main" id="{1C8B38D4-9D92-4608-A16B-260E8CC213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5" name="Google Shape;365;p12"/>
          <p:cNvSpPr txBox="1">
            <a:spLocks noGrp="1"/>
          </p:cNvSpPr>
          <p:nvPr>
            <p:ph type="title"/>
          </p:nvPr>
        </p:nvSpPr>
        <p:spPr>
          <a:xfrm>
            <a:off x="1524000" y="762001"/>
            <a:ext cx="9144000" cy="869092"/>
          </a:xfrm>
          <a:prstGeom prst="rect">
            <a:avLst/>
          </a:prstGeom>
        </p:spPr>
        <p:txBody>
          <a:bodyPr spcFirstLastPara="1" vert="horz" lIns="91425" tIns="45700" rIns="91425" bIns="45700" rtlCol="0" anchorCtr="0">
            <a:normAutofit/>
          </a:bodyPr>
          <a:lstStyle/>
          <a:p>
            <a:pPr algn="ctr">
              <a:spcBef>
                <a:spcPts val="0"/>
              </a:spcBef>
              <a:buClr>
                <a:schemeClr val="dk2"/>
              </a:buClr>
              <a:buSzPts val="4400"/>
            </a:pPr>
            <a:r>
              <a:rPr lang="en-US" b="0">
                <a:latin typeface="Garamond"/>
                <a:ea typeface="Garamond"/>
                <a:cs typeface="Garamond"/>
                <a:sym typeface="Garamond"/>
              </a:rPr>
              <a:t>MM-Paraprotein</a:t>
            </a:r>
            <a:endParaRPr lang="en-US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34A62147-0848-7D88-5127-935B5080D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1298" y="106237"/>
            <a:ext cx="6502400" cy="6502400"/>
          </a:xfrm>
          <a:prstGeom prst="rect">
            <a:avLst/>
          </a:prstGeom>
        </p:spPr>
      </p:pic>
      <p:grpSp>
        <p:nvGrpSpPr>
          <p:cNvPr id="3" name="Grup 2">
            <a:extLst>
              <a:ext uri="{FF2B5EF4-FFF2-40B4-BE49-F238E27FC236}">
                <a16:creationId xmlns:a16="http://schemas.microsoft.com/office/drawing/2014/main" id="{258A95F8-F606-EDE5-80AD-4620745B5702}"/>
              </a:ext>
            </a:extLst>
          </p:cNvPr>
          <p:cNvGrpSpPr/>
          <p:nvPr/>
        </p:nvGrpSpPr>
        <p:grpSpPr>
          <a:xfrm>
            <a:off x="6615045" y="106237"/>
            <a:ext cx="3475161" cy="897035"/>
            <a:chOff x="3668" y="1275680"/>
            <a:chExt cx="2206043" cy="660159"/>
          </a:xfrm>
        </p:grpSpPr>
        <p:sp>
          <p:nvSpPr>
            <p:cNvPr id="4" name="Dikdörtgen 3">
              <a:extLst>
                <a:ext uri="{FF2B5EF4-FFF2-40B4-BE49-F238E27FC236}">
                  <a16:creationId xmlns:a16="http://schemas.microsoft.com/office/drawing/2014/main" id="{0693821B-66A0-0152-516B-FC6B8903F056}"/>
                </a:ext>
              </a:extLst>
            </p:cNvPr>
            <p:cNvSpPr/>
            <p:nvPr/>
          </p:nvSpPr>
          <p:spPr>
            <a:xfrm>
              <a:off x="3668" y="1275680"/>
              <a:ext cx="2206043" cy="660159"/>
            </a:xfrm>
            <a:prstGeom prst="rect">
              <a:avLst/>
            </a:prstGeom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tr-TR" sz="2400"/>
            </a:p>
          </p:txBody>
        </p:sp>
        <p:sp>
          <p:nvSpPr>
            <p:cNvPr id="5" name="Metin kutusu 4">
              <a:extLst>
                <a:ext uri="{FF2B5EF4-FFF2-40B4-BE49-F238E27FC236}">
                  <a16:creationId xmlns:a16="http://schemas.microsoft.com/office/drawing/2014/main" id="{FD8CF6F9-B1C8-7F12-4837-0754FF5D8223}"/>
                </a:ext>
              </a:extLst>
            </p:cNvPr>
            <p:cNvSpPr txBox="1"/>
            <p:nvPr/>
          </p:nvSpPr>
          <p:spPr>
            <a:xfrm>
              <a:off x="3668" y="1275680"/>
              <a:ext cx="2206043" cy="6601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2456" tIns="52832" rIns="92456" bIns="52832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 err="1"/>
                <a:t>Hastalığın</a:t>
              </a:r>
              <a:r>
                <a:rPr lang="en-US" sz="1600" kern="1200" dirty="0"/>
                <a:t> </a:t>
              </a:r>
              <a:r>
                <a:rPr lang="en-US" sz="1600" kern="1200" dirty="0" err="1"/>
                <a:t>en</a:t>
              </a:r>
              <a:r>
                <a:rPr lang="en-US" sz="1600" kern="1200" dirty="0"/>
                <a:t> </a:t>
              </a:r>
              <a:r>
                <a:rPr lang="en-US" sz="1600" kern="1200" dirty="0" err="1"/>
                <a:t>önemli</a:t>
              </a:r>
              <a:r>
                <a:rPr lang="en-US" sz="1600" kern="1200" dirty="0"/>
                <a:t> </a:t>
              </a:r>
              <a:r>
                <a:rPr lang="en-US" sz="1600" kern="1200" dirty="0" err="1"/>
                <a:t>bulgusu</a:t>
              </a:r>
              <a:r>
                <a:rPr lang="en-US" sz="1600" kern="1200" dirty="0"/>
                <a:t> M-protein (</a:t>
              </a:r>
              <a:r>
                <a:rPr lang="en-US" sz="1600" kern="1200" dirty="0" err="1"/>
                <a:t>monoklonal</a:t>
              </a:r>
              <a:r>
                <a:rPr lang="en-US" sz="1600" kern="1200" dirty="0"/>
                <a:t> </a:t>
              </a:r>
              <a:r>
                <a:rPr lang="en-US" sz="1600" kern="1200" dirty="0" err="1"/>
                <a:t>veya</a:t>
              </a:r>
              <a:r>
                <a:rPr lang="en-US" sz="1600" kern="1200" dirty="0"/>
                <a:t> </a:t>
              </a:r>
              <a:r>
                <a:rPr lang="en-US" sz="1600" kern="1200" dirty="0" err="1"/>
                <a:t>myelom</a:t>
              </a:r>
              <a:r>
                <a:rPr lang="en-US" sz="1600" kern="1200"/>
                <a:t>)</a:t>
              </a:r>
            </a:p>
          </p:txBody>
        </p:sp>
      </p:grpSp>
      <p:grpSp>
        <p:nvGrpSpPr>
          <p:cNvPr id="6" name="Grup 5">
            <a:extLst>
              <a:ext uri="{FF2B5EF4-FFF2-40B4-BE49-F238E27FC236}">
                <a16:creationId xmlns:a16="http://schemas.microsoft.com/office/drawing/2014/main" id="{9ADF4970-0783-BB74-713F-0A7D15651E3B}"/>
              </a:ext>
            </a:extLst>
          </p:cNvPr>
          <p:cNvGrpSpPr/>
          <p:nvPr/>
        </p:nvGrpSpPr>
        <p:grpSpPr>
          <a:xfrm>
            <a:off x="4235711" y="5237159"/>
            <a:ext cx="2973156" cy="1043146"/>
            <a:chOff x="3392447" y="782237"/>
            <a:chExt cx="2973156" cy="1043146"/>
          </a:xfrm>
        </p:grpSpPr>
        <p:sp>
          <p:nvSpPr>
            <p:cNvPr id="7" name="Dikdörtgen 6">
              <a:extLst>
                <a:ext uri="{FF2B5EF4-FFF2-40B4-BE49-F238E27FC236}">
                  <a16:creationId xmlns:a16="http://schemas.microsoft.com/office/drawing/2014/main" id="{D0011689-84B5-4F58-A9C8-4B08B24EAA21}"/>
                </a:ext>
              </a:extLst>
            </p:cNvPr>
            <p:cNvSpPr/>
            <p:nvPr/>
          </p:nvSpPr>
          <p:spPr>
            <a:xfrm>
              <a:off x="3392447" y="782237"/>
              <a:ext cx="2973156" cy="1043146"/>
            </a:xfrm>
            <a:prstGeom prst="rect">
              <a:avLst/>
            </a:prstGeom>
          </p:spPr>
          <p:style>
            <a:lnRef idx="2">
              <a:schemeClr val="accent2">
                <a:hueOff val="-747747"/>
                <a:satOff val="3918"/>
                <a:lumOff val="1471"/>
                <a:alphaOff val="0"/>
              </a:schemeClr>
            </a:lnRef>
            <a:fillRef idx="1">
              <a:schemeClr val="accent2">
                <a:hueOff val="-747747"/>
                <a:satOff val="3918"/>
                <a:lumOff val="1471"/>
                <a:alphaOff val="0"/>
              </a:schemeClr>
            </a:fillRef>
            <a:effectRef idx="0">
              <a:schemeClr val="accent2">
                <a:hueOff val="-747747"/>
                <a:satOff val="3918"/>
                <a:lumOff val="1471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tr-TR"/>
            </a:p>
          </p:txBody>
        </p:sp>
        <p:sp>
          <p:nvSpPr>
            <p:cNvPr id="8" name="Metin kutusu 7">
              <a:extLst>
                <a:ext uri="{FF2B5EF4-FFF2-40B4-BE49-F238E27FC236}">
                  <a16:creationId xmlns:a16="http://schemas.microsoft.com/office/drawing/2014/main" id="{75F8FBC6-3128-DD9D-8445-BF03BB5845F2}"/>
                </a:ext>
              </a:extLst>
            </p:cNvPr>
            <p:cNvSpPr txBox="1"/>
            <p:nvPr/>
          </p:nvSpPr>
          <p:spPr>
            <a:xfrm>
              <a:off x="3392447" y="782237"/>
              <a:ext cx="2973156" cy="10431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9352" tIns="85344" rIns="149352" bIns="85344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100" kern="1200" dirty="0" err="1"/>
                <a:t>Nadiren</a:t>
              </a:r>
              <a:r>
                <a:rPr lang="en-US" sz="2100" kern="1200" dirty="0"/>
                <a:t> paraprotein </a:t>
              </a:r>
              <a:r>
                <a:rPr lang="en-US" sz="2100" kern="1200" dirty="0" err="1"/>
                <a:t>tespit</a:t>
              </a:r>
              <a:r>
                <a:rPr lang="en-US" sz="2100" kern="1200" dirty="0"/>
                <a:t> </a:t>
              </a:r>
              <a:r>
                <a:rPr lang="en-US" sz="2100" kern="1200" dirty="0" err="1"/>
                <a:t>edilemez</a:t>
              </a:r>
              <a:r>
                <a:rPr lang="en-US" sz="2100" kern="1200" dirty="0"/>
                <a:t> (non-</a:t>
              </a:r>
              <a:r>
                <a:rPr lang="en-US" sz="2100" kern="1200" dirty="0" err="1"/>
                <a:t>sekretuar</a:t>
              </a:r>
              <a:r>
                <a:rPr lang="en-US" sz="2100" kern="1200" dirty="0"/>
                <a:t> </a:t>
              </a:r>
              <a:r>
                <a:rPr lang="en-US" sz="2100" kern="1200" dirty="0" err="1"/>
                <a:t>myelom</a:t>
              </a:r>
              <a:r>
                <a:rPr lang="en-US" sz="2100" kern="1200" dirty="0"/>
                <a:t>)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131FBABA-206C-2960-11FB-E3034A5A7D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799" y="-663"/>
            <a:ext cx="6680863" cy="685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546100"/>
      </p:ext>
    </p:extLst>
  </p:cSld>
  <p:clrMapOvr>
    <a:masterClrMapping/>
  </p:clrMapOvr>
</p:sld>
</file>

<file path=ppt/theme/theme1.xml><?xml version="1.0" encoding="utf-8"?>
<a:theme xmlns:a="http://schemas.openxmlformats.org/drawingml/2006/main" name="PortalVTI">
  <a:themeElements>
    <a:clrScheme name="AnalogousFromDarkSeedLeftStep">
      <a:dk1>
        <a:srgbClr val="000000"/>
      </a:dk1>
      <a:lt1>
        <a:srgbClr val="FFFFFF"/>
      </a:lt1>
      <a:dk2>
        <a:srgbClr val="1C311C"/>
      </a:dk2>
      <a:lt2>
        <a:srgbClr val="F1F3F0"/>
      </a:lt2>
      <a:accent1>
        <a:srgbClr val="A442CE"/>
      </a:accent1>
      <a:accent2>
        <a:srgbClr val="6540C1"/>
      </a:accent2>
      <a:accent3>
        <a:srgbClr val="4254CE"/>
      </a:accent3>
      <a:accent4>
        <a:srgbClr val="307DBC"/>
      </a:accent4>
      <a:accent5>
        <a:srgbClr val="3EBDC2"/>
      </a:accent5>
      <a:accent6>
        <a:srgbClr val="30BC87"/>
      </a:accent6>
      <a:hlink>
        <a:srgbClr val="3A96AE"/>
      </a:hlink>
      <a:folHlink>
        <a:srgbClr val="7F7F7F"/>
      </a:folHlink>
    </a:clrScheme>
    <a:fontScheme name="Earth">
      <a:majorFont>
        <a:latin typeface="Trade Gothic Next Cond"/>
        <a:ea typeface=""/>
        <a:cs typeface=""/>
      </a:majorFont>
      <a:minorFont>
        <a:latin typeface="Trade Gothic Nex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rtalVTI" id="{0E0D5035-C7F2-4607-91F4-D5D5F886A15A}" vid="{EAFF3D8B-AC13-4E90-80A9-182200FBC866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493</TotalTime>
  <Words>2273</Words>
  <Application>Microsoft Macintosh PowerPoint</Application>
  <PresentationFormat>Geniş ekran</PresentationFormat>
  <Paragraphs>288</Paragraphs>
  <Slides>40</Slides>
  <Notes>32</Notes>
  <HiddenSlides>0</HiddenSlides>
  <MMClips>0</MMClips>
  <ScaleCrop>false</ScaleCrop>
  <HeadingPairs>
    <vt:vector size="8" baseType="variant">
      <vt:variant>
        <vt:lpstr>Kullanılan Yazı Tipleri</vt:lpstr>
      </vt:variant>
      <vt:variant>
        <vt:i4>11</vt:i4>
      </vt:variant>
      <vt:variant>
        <vt:lpstr>Tema</vt:lpstr>
      </vt:variant>
      <vt:variant>
        <vt:i4>1</vt:i4>
      </vt:variant>
      <vt:variant>
        <vt:lpstr>Eklenmiş OLE Hizmet Programları</vt:lpstr>
      </vt:variant>
      <vt:variant>
        <vt:i4>2</vt:i4>
      </vt:variant>
      <vt:variant>
        <vt:lpstr>Slayt Başlıkları</vt:lpstr>
      </vt:variant>
      <vt:variant>
        <vt:i4>40</vt:i4>
      </vt:variant>
    </vt:vector>
  </HeadingPairs>
  <TitlesOfParts>
    <vt:vector size="54" baseType="lpstr">
      <vt:lpstr>-webkit-standard</vt:lpstr>
      <vt:lpstr>Arial</vt:lpstr>
      <vt:lpstr>Calibri</vt:lpstr>
      <vt:lpstr>Cavolini</vt:lpstr>
      <vt:lpstr>Comic Sans MS</vt:lpstr>
      <vt:lpstr>Garamond</vt:lpstr>
      <vt:lpstr>MinionPro</vt:lpstr>
      <vt:lpstr>Noto Sans Symbols</vt:lpstr>
      <vt:lpstr>Times New Roman</vt:lpstr>
      <vt:lpstr>Trade Gothic Next Cond</vt:lpstr>
      <vt:lpstr>Trade Gothic Next Light</vt:lpstr>
      <vt:lpstr>PortalVTI</vt:lpstr>
      <vt:lpstr>MSPhotoEd.3</vt:lpstr>
      <vt:lpstr>Paint.Picture</vt:lpstr>
      <vt:lpstr>MULTİPLE MYELOMA</vt:lpstr>
      <vt:lpstr>Plazma Hücre Diskrazileri</vt:lpstr>
      <vt:lpstr>PowerPoint Sunusu</vt:lpstr>
      <vt:lpstr>Plazma Hücre Diskrazileri-</vt:lpstr>
      <vt:lpstr>Plazma Hücre Diskrazileri</vt:lpstr>
      <vt:lpstr>İmmunglobulinler</vt:lpstr>
      <vt:lpstr>Paraprotein</vt:lpstr>
      <vt:lpstr>MM-Paraprotein</vt:lpstr>
      <vt:lpstr>PowerPoint Sunusu</vt:lpstr>
      <vt:lpstr>PowerPoint Sunusu</vt:lpstr>
      <vt:lpstr>M proteini </vt:lpstr>
      <vt:lpstr>M-Proteini tespit yöntemleri</vt:lpstr>
      <vt:lpstr>PowerPoint Sunusu</vt:lpstr>
      <vt:lpstr>Multiple Myelom</vt:lpstr>
      <vt:lpstr> Tarihçe </vt:lpstr>
      <vt:lpstr>MM-Epidemiyoloji</vt:lpstr>
      <vt:lpstr>Multipl Myeloma-Etiyoloji</vt:lpstr>
      <vt:lpstr>Sitogenetik</vt:lpstr>
      <vt:lpstr>PowerPoint Sunusu</vt:lpstr>
      <vt:lpstr>PowerPoint Sunusu</vt:lpstr>
      <vt:lpstr>MM-Klinik Bulgular</vt:lpstr>
      <vt:lpstr>PowerPoint Sunusu</vt:lpstr>
      <vt:lpstr>MM-Anemİ</vt:lpstr>
      <vt:lpstr>MM-Kemik Hastalığı</vt:lpstr>
      <vt:lpstr>PowerPoint Sunusu</vt:lpstr>
      <vt:lpstr>PowerPoint Sunusu</vt:lpstr>
      <vt:lpstr>Hİperkalsemİ</vt:lpstr>
      <vt:lpstr>MM-Böbrek yetmezliği</vt:lpstr>
      <vt:lpstr>MM-Enfeksİyon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Myeloma Tedavi</vt:lpstr>
      <vt:lpstr>PowerPoint Sunusu</vt:lpstr>
      <vt:lpstr>PowerPoint Sunusu</vt:lpstr>
      <vt:lpstr>PowerPoint Sunusu</vt:lpstr>
      <vt:lpstr>Multiple Myelomda Bispesifik Antikorlar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MULTİPLE MYELOMA</dc:title>
  <dc:creator>Engin Kelkitli</dc:creator>
  <cp:lastModifiedBy>Engin Kelkitli</cp:lastModifiedBy>
  <cp:revision>3</cp:revision>
  <dcterms:created xsi:type="dcterms:W3CDTF">2021-11-07T21:24:11Z</dcterms:created>
  <dcterms:modified xsi:type="dcterms:W3CDTF">2025-10-31T04:49:09Z</dcterms:modified>
</cp:coreProperties>
</file>